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438" r:id="rId6"/>
    <p:sldId id="424" r:id="rId7"/>
    <p:sldId id="278" r:id="rId8"/>
    <p:sldId id="443" r:id="rId9"/>
    <p:sldId id="279" r:id="rId10"/>
    <p:sldId id="442" r:id="rId11"/>
    <p:sldId id="421" r:id="rId12"/>
    <p:sldId id="287" r:id="rId13"/>
    <p:sldId id="316" r:id="rId14"/>
    <p:sldId id="439" r:id="rId15"/>
    <p:sldId id="441" r:id="rId16"/>
    <p:sldId id="444" r:id="rId17"/>
    <p:sldId id="434"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9FA"/>
    <a:srgbClr val="274BA5"/>
    <a:srgbClr val="333399"/>
    <a:srgbClr val="000000"/>
    <a:srgbClr val="0033CC"/>
    <a:srgbClr val="CCECFF"/>
    <a:srgbClr val="74B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68" d="100"/>
          <a:sy n="68" d="100"/>
        </p:scale>
        <p:origin x="616" y="32"/>
      </p:cViewPr>
      <p:guideLst>
        <p:guide orient="horz" pos="2160"/>
        <p:guide pos="3840"/>
        <p:guide orient="horz" pos="3135"/>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YER, Janet (Prof)" userId="ca8a181c-a105-42e6-87af-7266a4b8d06a" providerId="ADAL" clId="{A2992082-1F74-4E69-9079-CA0101121BA7}"/>
    <pc:docChg chg="undo custSel addSld modSld">
      <pc:chgData name="DWYER, Janet (Prof)" userId="ca8a181c-a105-42e6-87af-7266a4b8d06a" providerId="ADAL" clId="{A2992082-1F74-4E69-9079-CA0101121BA7}" dt="2021-05-11T15:52:20.540" v="732" actId="948"/>
      <pc:docMkLst>
        <pc:docMk/>
      </pc:docMkLst>
      <pc:sldChg chg="modSp">
        <pc:chgData name="DWYER, Janet (Prof)" userId="ca8a181c-a105-42e6-87af-7266a4b8d06a" providerId="ADAL" clId="{A2992082-1F74-4E69-9079-CA0101121BA7}" dt="2021-05-11T15:43:08.079" v="643" actId="20577"/>
        <pc:sldMkLst>
          <pc:docMk/>
          <pc:sldMk cId="1384207231" sldId="256"/>
        </pc:sldMkLst>
        <pc:spChg chg="mod">
          <ac:chgData name="DWYER, Janet (Prof)" userId="ca8a181c-a105-42e6-87af-7266a4b8d06a" providerId="ADAL" clId="{A2992082-1F74-4E69-9079-CA0101121BA7}" dt="2021-05-11T15:43:08.079" v="643" actId="20577"/>
          <ac:spMkLst>
            <pc:docMk/>
            <pc:sldMk cId="1384207231" sldId="256"/>
            <ac:spMk id="3" creationId="{5DDA7B10-70A6-4C8A-A2A7-3269BE9E0DF1}"/>
          </ac:spMkLst>
        </pc:spChg>
      </pc:sldChg>
      <pc:sldChg chg="modSp">
        <pc:chgData name="DWYER, Janet (Prof)" userId="ca8a181c-a105-42e6-87af-7266a4b8d06a" providerId="ADAL" clId="{A2992082-1F74-4E69-9079-CA0101121BA7}" dt="2021-05-11T15:39:04.901" v="576" actId="20577"/>
        <pc:sldMkLst>
          <pc:docMk/>
          <pc:sldMk cId="2235136574" sldId="278"/>
        </pc:sldMkLst>
        <pc:spChg chg="mod">
          <ac:chgData name="DWYER, Janet (Prof)" userId="ca8a181c-a105-42e6-87af-7266a4b8d06a" providerId="ADAL" clId="{A2992082-1F74-4E69-9079-CA0101121BA7}" dt="2021-05-11T15:39:04.901" v="576" actId="20577"/>
          <ac:spMkLst>
            <pc:docMk/>
            <pc:sldMk cId="2235136574" sldId="278"/>
            <ac:spMk id="2" creationId="{73221546-A5BF-423A-8486-24D8A413B814}"/>
          </ac:spMkLst>
        </pc:spChg>
      </pc:sldChg>
      <pc:sldChg chg="modSp">
        <pc:chgData name="DWYER, Janet (Prof)" userId="ca8a181c-a105-42e6-87af-7266a4b8d06a" providerId="ADAL" clId="{A2992082-1F74-4E69-9079-CA0101121BA7}" dt="2021-05-11T15:47:30.589" v="723" actId="1076"/>
        <pc:sldMkLst>
          <pc:docMk/>
          <pc:sldMk cId="219563225" sldId="279"/>
        </pc:sldMkLst>
        <pc:spChg chg="mod">
          <ac:chgData name="DWYER, Janet (Prof)" userId="ca8a181c-a105-42e6-87af-7266a4b8d06a" providerId="ADAL" clId="{A2992082-1F74-4E69-9079-CA0101121BA7}" dt="2021-05-11T15:47:24.229" v="722" actId="1076"/>
          <ac:spMkLst>
            <pc:docMk/>
            <pc:sldMk cId="219563225" sldId="279"/>
            <ac:spMk id="2" creationId="{9754B664-211F-4FC5-A2F8-69ED0A777BEF}"/>
          </ac:spMkLst>
        </pc:spChg>
        <pc:spChg chg="mod">
          <ac:chgData name="DWYER, Janet (Prof)" userId="ca8a181c-a105-42e6-87af-7266a4b8d06a" providerId="ADAL" clId="{A2992082-1F74-4E69-9079-CA0101121BA7}" dt="2021-05-11T15:47:30.589" v="723" actId="1076"/>
          <ac:spMkLst>
            <pc:docMk/>
            <pc:sldMk cId="219563225" sldId="279"/>
            <ac:spMk id="9" creationId="{E5ABEA7E-8D20-408F-B674-67ECC92AB68E}"/>
          </ac:spMkLst>
        </pc:spChg>
      </pc:sldChg>
      <pc:sldChg chg="modSp">
        <pc:chgData name="DWYER, Janet (Prof)" userId="ca8a181c-a105-42e6-87af-7266a4b8d06a" providerId="ADAL" clId="{A2992082-1F74-4E69-9079-CA0101121BA7}" dt="2021-05-11T15:52:20.540" v="732" actId="948"/>
        <pc:sldMkLst>
          <pc:docMk/>
          <pc:sldMk cId="2103379004" sldId="287"/>
        </pc:sldMkLst>
        <pc:spChg chg="mod">
          <ac:chgData name="DWYER, Janet (Prof)" userId="ca8a181c-a105-42e6-87af-7266a4b8d06a" providerId="ADAL" clId="{A2992082-1F74-4E69-9079-CA0101121BA7}" dt="2021-05-11T15:52:20.540" v="732" actId="948"/>
          <ac:spMkLst>
            <pc:docMk/>
            <pc:sldMk cId="2103379004" sldId="287"/>
            <ac:spMk id="3" creationId="{6B6EEBDA-30D5-4DE3-8010-5ED4B864FAF5}"/>
          </ac:spMkLst>
        </pc:spChg>
      </pc:sldChg>
      <pc:sldChg chg="addSp modSp">
        <pc:chgData name="DWYER, Janet (Prof)" userId="ca8a181c-a105-42e6-87af-7266a4b8d06a" providerId="ADAL" clId="{A2992082-1F74-4E69-9079-CA0101121BA7}" dt="2021-05-11T15:51:08.957" v="730" actId="1076"/>
        <pc:sldMkLst>
          <pc:docMk/>
          <pc:sldMk cId="1816641905" sldId="421"/>
        </pc:sldMkLst>
        <pc:picChg chg="add mod">
          <ac:chgData name="DWYER, Janet (Prof)" userId="ca8a181c-a105-42e6-87af-7266a4b8d06a" providerId="ADAL" clId="{A2992082-1F74-4E69-9079-CA0101121BA7}" dt="2021-05-11T15:50:26.764" v="727" actId="14100"/>
          <ac:picMkLst>
            <pc:docMk/>
            <pc:sldMk cId="1816641905" sldId="421"/>
            <ac:picMk id="4" creationId="{AD72CA8F-DD67-46EF-9289-1935BD76AD5A}"/>
          </ac:picMkLst>
        </pc:picChg>
        <pc:picChg chg="add mod">
          <ac:chgData name="DWYER, Janet (Prof)" userId="ca8a181c-a105-42e6-87af-7266a4b8d06a" providerId="ADAL" clId="{A2992082-1F74-4E69-9079-CA0101121BA7}" dt="2021-05-11T15:51:08.957" v="730" actId="1076"/>
          <ac:picMkLst>
            <pc:docMk/>
            <pc:sldMk cId="1816641905" sldId="421"/>
            <ac:picMk id="5" creationId="{449D5D2F-2D1B-472A-8B51-72D69E0EB4C9}"/>
          </ac:picMkLst>
        </pc:picChg>
      </pc:sldChg>
      <pc:sldChg chg="delSp modSp">
        <pc:chgData name="DWYER, Janet (Prof)" userId="ca8a181c-a105-42e6-87af-7266a4b8d06a" providerId="ADAL" clId="{A2992082-1F74-4E69-9079-CA0101121BA7}" dt="2021-05-11T15:38:05.902" v="550" actId="20577"/>
        <pc:sldMkLst>
          <pc:docMk/>
          <pc:sldMk cId="225211107" sldId="424"/>
        </pc:sldMkLst>
        <pc:spChg chg="mod">
          <ac:chgData name="DWYER, Janet (Prof)" userId="ca8a181c-a105-42e6-87af-7266a4b8d06a" providerId="ADAL" clId="{A2992082-1F74-4E69-9079-CA0101121BA7}" dt="2021-05-11T15:38:05.902" v="550" actId="20577"/>
          <ac:spMkLst>
            <pc:docMk/>
            <pc:sldMk cId="225211107" sldId="424"/>
            <ac:spMk id="10" creationId="{94425359-EFB4-43AE-B5AE-C01B3F823ACE}"/>
          </ac:spMkLst>
        </pc:spChg>
        <pc:picChg chg="del">
          <ac:chgData name="DWYER, Janet (Prof)" userId="ca8a181c-a105-42e6-87af-7266a4b8d06a" providerId="ADAL" clId="{A2992082-1F74-4E69-9079-CA0101121BA7}" dt="2021-05-11T15:37:34.595" v="549" actId="478"/>
          <ac:picMkLst>
            <pc:docMk/>
            <pc:sldMk cId="225211107" sldId="424"/>
            <ac:picMk id="16" creationId="{689D4E5E-B09D-4380-8805-EE9FF75B52DC}"/>
          </ac:picMkLst>
        </pc:picChg>
      </pc:sldChg>
      <pc:sldChg chg="modSp">
        <pc:chgData name="DWYER, Janet (Prof)" userId="ca8a181c-a105-42e6-87af-7266a4b8d06a" providerId="ADAL" clId="{A2992082-1F74-4E69-9079-CA0101121BA7}" dt="2021-05-11T08:47:42.767" v="257" actId="1076"/>
        <pc:sldMkLst>
          <pc:docMk/>
          <pc:sldMk cId="4141299935" sldId="441"/>
        </pc:sldMkLst>
        <pc:spChg chg="mod">
          <ac:chgData name="DWYER, Janet (Prof)" userId="ca8a181c-a105-42e6-87af-7266a4b8d06a" providerId="ADAL" clId="{A2992082-1F74-4E69-9079-CA0101121BA7}" dt="2021-05-11T08:47:42.767" v="257" actId="1076"/>
          <ac:spMkLst>
            <pc:docMk/>
            <pc:sldMk cId="4141299935" sldId="441"/>
            <ac:spMk id="4" creationId="{F9C7E966-61FB-4DBA-BDCE-BA004A3F0115}"/>
          </ac:spMkLst>
        </pc:spChg>
      </pc:sldChg>
      <pc:sldChg chg="modSp">
        <pc:chgData name="DWYER, Janet (Prof)" userId="ca8a181c-a105-42e6-87af-7266a4b8d06a" providerId="ADAL" clId="{A2992082-1F74-4E69-9079-CA0101121BA7}" dt="2021-05-11T15:45:56.503" v="708" actId="20577"/>
        <pc:sldMkLst>
          <pc:docMk/>
          <pc:sldMk cId="3603993097" sldId="443"/>
        </pc:sldMkLst>
        <pc:spChg chg="mod">
          <ac:chgData name="DWYER, Janet (Prof)" userId="ca8a181c-a105-42e6-87af-7266a4b8d06a" providerId="ADAL" clId="{A2992082-1F74-4E69-9079-CA0101121BA7}" dt="2021-05-11T15:41:15.510" v="578" actId="313"/>
          <ac:spMkLst>
            <pc:docMk/>
            <pc:sldMk cId="3603993097" sldId="443"/>
            <ac:spMk id="3" creationId="{5E457AFE-A526-455A-B0AA-BCB3C54741FF}"/>
          </ac:spMkLst>
        </pc:spChg>
        <pc:spChg chg="mod">
          <ac:chgData name="DWYER, Janet (Prof)" userId="ca8a181c-a105-42e6-87af-7266a4b8d06a" providerId="ADAL" clId="{A2992082-1F74-4E69-9079-CA0101121BA7}" dt="2021-05-11T15:45:56.503" v="708" actId="20577"/>
          <ac:spMkLst>
            <pc:docMk/>
            <pc:sldMk cId="3603993097" sldId="443"/>
            <ac:spMk id="4" creationId="{0364DAD6-D10F-4610-8F70-D37AAE1B2096}"/>
          </ac:spMkLst>
        </pc:spChg>
      </pc:sldChg>
      <pc:sldChg chg="modSp add">
        <pc:chgData name="DWYER, Janet (Prof)" userId="ca8a181c-a105-42e6-87af-7266a4b8d06a" providerId="ADAL" clId="{A2992082-1F74-4E69-9079-CA0101121BA7}" dt="2021-05-11T10:03:23.487" v="548" actId="14100"/>
        <pc:sldMkLst>
          <pc:docMk/>
          <pc:sldMk cId="2435885917" sldId="444"/>
        </pc:sldMkLst>
        <pc:spChg chg="mod">
          <ac:chgData name="DWYER, Janet (Prof)" userId="ca8a181c-a105-42e6-87af-7266a4b8d06a" providerId="ADAL" clId="{A2992082-1F74-4E69-9079-CA0101121BA7}" dt="2021-05-11T10:03:23.487" v="548" actId="14100"/>
          <ac:spMkLst>
            <pc:docMk/>
            <pc:sldMk cId="2435885917" sldId="444"/>
            <ac:spMk id="2" creationId="{94CFFEC7-978B-4695-BFE4-9BCA4D016C3A}"/>
          </ac:spMkLst>
        </pc:spChg>
        <pc:spChg chg="mod">
          <ac:chgData name="DWYER, Janet (Prof)" userId="ca8a181c-a105-42e6-87af-7266a4b8d06a" providerId="ADAL" clId="{A2992082-1F74-4E69-9079-CA0101121BA7}" dt="2021-05-11T10:02:00.305" v="540" actId="20577"/>
          <ac:spMkLst>
            <pc:docMk/>
            <pc:sldMk cId="2435885917" sldId="444"/>
            <ac:spMk id="3" creationId="{BC901DF1-1350-45C0-9CB9-691AE88D6076}"/>
          </ac:spMkLst>
        </pc:spChg>
      </pc:sldChg>
    </pc:docChg>
  </pc:docChgLst>
  <pc:docChgLst>
    <pc:chgData name="DWYER, Janet (Prof)" userId="ca8a181c-a105-42e6-87af-7266a4b8d06a" providerId="ADAL" clId="{01C758C1-B57A-42FF-99F5-CB01AF0D354A}"/>
    <pc:docChg chg="custSel modSld">
      <pc:chgData name="DWYER, Janet (Prof)" userId="ca8a181c-a105-42e6-87af-7266a4b8d06a" providerId="ADAL" clId="{01C758C1-B57A-42FF-99F5-CB01AF0D354A}" dt="2021-05-11T08:16:44.037" v="47" actId="20577"/>
      <pc:docMkLst>
        <pc:docMk/>
      </pc:docMkLst>
      <pc:sldChg chg="addSp delSp modSp">
        <pc:chgData name="DWYER, Janet (Prof)" userId="ca8a181c-a105-42e6-87af-7266a4b8d06a" providerId="ADAL" clId="{01C758C1-B57A-42FF-99F5-CB01AF0D354A}" dt="2021-05-11T08:13:46.127" v="17" actId="2085"/>
        <pc:sldMkLst>
          <pc:docMk/>
          <pc:sldMk cId="953785655" sldId="263"/>
        </pc:sldMkLst>
        <pc:spChg chg="add mod">
          <ac:chgData name="DWYER, Janet (Prof)" userId="ca8a181c-a105-42e6-87af-7266a4b8d06a" providerId="ADAL" clId="{01C758C1-B57A-42FF-99F5-CB01AF0D354A}" dt="2021-05-11T08:13:46.127" v="17" actId="2085"/>
          <ac:spMkLst>
            <pc:docMk/>
            <pc:sldMk cId="953785655" sldId="263"/>
            <ac:spMk id="2" creationId="{86DEFB1E-D4CB-4562-9BAC-8858A4AE51F1}"/>
          </ac:spMkLst>
        </pc:spChg>
        <pc:picChg chg="mod">
          <ac:chgData name="DWYER, Janet (Prof)" userId="ca8a181c-a105-42e6-87af-7266a4b8d06a" providerId="ADAL" clId="{01C758C1-B57A-42FF-99F5-CB01AF0D354A}" dt="2021-05-11T08:13:20.982" v="14" actId="1076"/>
          <ac:picMkLst>
            <pc:docMk/>
            <pc:sldMk cId="953785655" sldId="263"/>
            <ac:picMk id="6" creationId="{094E9404-DC91-4B06-B11F-1A009EFFDBB4}"/>
          </ac:picMkLst>
        </pc:picChg>
        <pc:picChg chg="del mod ord">
          <ac:chgData name="DWYER, Janet (Prof)" userId="ca8a181c-a105-42e6-87af-7266a4b8d06a" providerId="ADAL" clId="{01C758C1-B57A-42FF-99F5-CB01AF0D354A}" dt="2021-05-11T08:12:00.829" v="7" actId="478"/>
          <ac:picMkLst>
            <pc:docMk/>
            <pc:sldMk cId="953785655" sldId="263"/>
            <ac:picMk id="7" creationId="{40EEA6B6-6EEC-4A38-8A9D-1A88E68CBA2B}"/>
          </ac:picMkLst>
        </pc:picChg>
      </pc:sldChg>
      <pc:sldChg chg="modSp">
        <pc:chgData name="DWYER, Janet (Prof)" userId="ca8a181c-a105-42e6-87af-7266a4b8d06a" providerId="ADAL" clId="{01C758C1-B57A-42FF-99F5-CB01AF0D354A}" dt="2021-05-11T08:16:44.037" v="47" actId="20577"/>
        <pc:sldMkLst>
          <pc:docMk/>
          <pc:sldMk cId="2235136574" sldId="278"/>
        </pc:sldMkLst>
        <pc:spChg chg="mod">
          <ac:chgData name="DWYER, Janet (Prof)" userId="ca8a181c-a105-42e6-87af-7266a4b8d06a" providerId="ADAL" clId="{01C758C1-B57A-42FF-99F5-CB01AF0D354A}" dt="2021-05-11T08:16:44.037" v="47" actId="20577"/>
          <ac:spMkLst>
            <pc:docMk/>
            <pc:sldMk cId="2235136574" sldId="278"/>
            <ac:spMk id="2" creationId="{73221546-A5BF-423A-8486-24D8A413B814}"/>
          </ac:spMkLst>
        </pc:spChg>
      </pc:sldChg>
      <pc:sldChg chg="modSp modAnim">
        <pc:chgData name="DWYER, Janet (Prof)" userId="ca8a181c-a105-42e6-87af-7266a4b8d06a" providerId="ADAL" clId="{01C758C1-B57A-42FF-99F5-CB01AF0D354A}" dt="2021-05-11T08:15:28.334" v="36"/>
        <pc:sldMkLst>
          <pc:docMk/>
          <pc:sldMk cId="225211107" sldId="424"/>
        </pc:sldMkLst>
        <pc:cxnChg chg="mod">
          <ac:chgData name="DWYER, Janet (Prof)" userId="ca8a181c-a105-42e6-87af-7266a4b8d06a" providerId="ADAL" clId="{01C758C1-B57A-42FF-99F5-CB01AF0D354A}" dt="2021-05-11T08:15:18.274" v="33" actId="14100"/>
          <ac:cxnSpMkLst>
            <pc:docMk/>
            <pc:sldMk cId="225211107" sldId="424"/>
            <ac:cxnSpMk id="7" creationId="{A6E31ED2-FCC8-4404-98B6-BC24329207B1}"/>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percentStacked"/>
        <c:varyColors val="0"/>
        <c:ser>
          <c:idx val="0"/>
          <c:order val="0"/>
          <c:tx>
            <c:strRef>
              <c:f>Sheet1!$A$2</c:f>
              <c:strCache>
                <c:ptCount val="1"/>
                <c:pt idx="0">
                  <c:v>Direct Payments</c:v>
                </c:pt>
              </c:strCache>
            </c:strRef>
          </c:tx>
          <c:spPr>
            <a:solidFill>
              <a:schemeClr val="accent6">
                <a:lumMod val="20000"/>
                <a:lumOff val="80000"/>
              </a:schemeClr>
            </a:solidFill>
            <a:ln>
              <a:noFill/>
            </a:ln>
            <a:effectLst/>
          </c:spPr>
          <c:invertIfNegative val="0"/>
          <c:dLbls>
            <c:dLbl>
              <c:idx val="1"/>
              <c:tx>
                <c:rich>
                  <a:bodyPr/>
                  <a:lstStyle/>
                  <a:p>
                    <a:r>
                      <a:rPr lang="en-US"/>
                      <a:t>55%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4E-48A2-95AD-6321414F7E26}"/>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2021 / 22</c:v>
                </c:pt>
                <c:pt idx="1">
                  <c:v>2022 / 23</c:v>
                </c:pt>
                <c:pt idx="2">
                  <c:v>2023 / 24</c:v>
                </c:pt>
                <c:pt idx="3">
                  <c:v>2024 / 25</c:v>
                </c:pt>
              </c:strCache>
            </c:strRef>
          </c:cat>
          <c:val>
            <c:numRef>
              <c:f>Sheet1!$B$2:$E$2</c:f>
              <c:numCache>
                <c:formatCode>0%</c:formatCode>
                <c:ptCount val="4"/>
                <c:pt idx="0">
                  <c:v>0.68</c:v>
                </c:pt>
                <c:pt idx="1">
                  <c:v>0.56000000000000005</c:v>
                </c:pt>
                <c:pt idx="2">
                  <c:v>0.48</c:v>
                </c:pt>
                <c:pt idx="3">
                  <c:v>0.34</c:v>
                </c:pt>
              </c:numCache>
            </c:numRef>
          </c:val>
          <c:extLst>
            <c:ext xmlns:c16="http://schemas.microsoft.com/office/drawing/2014/chart" uri="{C3380CC4-5D6E-409C-BE32-E72D297353CC}">
              <c16:uniqueId val="{00000000-8A89-4F07-A967-DE65B27B4E1F}"/>
            </c:ext>
          </c:extLst>
        </c:ser>
        <c:ser>
          <c:idx val="2"/>
          <c:order val="1"/>
          <c:tx>
            <c:strRef>
              <c:f>Sheet1!$A$4</c:f>
              <c:strCache>
                <c:ptCount val="1"/>
                <c:pt idx="0">
                  <c:v>Transition support and sustainable productivity improvements</c:v>
                </c:pt>
              </c:strCache>
            </c:strRef>
          </c:tx>
          <c:spPr>
            <a:solidFill>
              <a:schemeClr val="accent6">
                <a:lumMod val="60000"/>
                <a:lumOff val="40000"/>
              </a:schemeClr>
            </a:solidFill>
            <a:ln>
              <a:noFill/>
            </a:ln>
            <a:effectLst/>
          </c:spPr>
          <c:invertIfNegative val="0"/>
          <c:dLbls>
            <c:dLbl>
              <c:idx val="2"/>
              <c:tx>
                <c:rich>
                  <a:bodyPr/>
                  <a:lstStyle/>
                  <a:p>
                    <a:r>
                      <a:rPr lang="en-US"/>
                      <a:t>10%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4E-48A2-95AD-6321414F7E26}"/>
                </c:ext>
              </c:extLst>
            </c:dLbl>
            <c:dLbl>
              <c:idx val="3"/>
              <c:tx>
                <c:rich>
                  <a:bodyPr/>
                  <a:lstStyle/>
                  <a:p>
                    <a:r>
                      <a:rPr lang="en-US"/>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4E-48A2-95AD-6321414F7E26}"/>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2021 / 22</c:v>
                </c:pt>
                <c:pt idx="1">
                  <c:v>2022 / 23</c:v>
                </c:pt>
                <c:pt idx="2">
                  <c:v>2023 / 24</c:v>
                </c:pt>
                <c:pt idx="3">
                  <c:v>2024 / 25</c:v>
                </c:pt>
              </c:strCache>
            </c:strRef>
          </c:cat>
          <c:val>
            <c:numRef>
              <c:f>Sheet1!$B$4:$E$4</c:f>
              <c:numCache>
                <c:formatCode>0%</c:formatCode>
                <c:ptCount val="4"/>
                <c:pt idx="0">
                  <c:v>0.09</c:v>
                </c:pt>
                <c:pt idx="1">
                  <c:v>0.09</c:v>
                </c:pt>
                <c:pt idx="2">
                  <c:v>0.12</c:v>
                </c:pt>
                <c:pt idx="3">
                  <c:v>0.12</c:v>
                </c:pt>
              </c:numCache>
            </c:numRef>
          </c:val>
          <c:extLst>
            <c:ext xmlns:c16="http://schemas.microsoft.com/office/drawing/2014/chart" uri="{C3380CC4-5D6E-409C-BE32-E72D297353CC}">
              <c16:uniqueId val="{00000001-8A89-4F07-A967-DE65B27B4E1F}"/>
            </c:ext>
          </c:extLst>
        </c:ser>
        <c:ser>
          <c:idx val="1"/>
          <c:order val="2"/>
          <c:tx>
            <c:strRef>
              <c:f>Sheet1!$A$3</c:f>
              <c:strCache>
                <c:ptCount val="1"/>
                <c:pt idx="0">
                  <c:v>Environmental and climate outcomes (existing and new schemes)</c:v>
                </c:pt>
              </c:strCache>
            </c:strRef>
          </c:tx>
          <c:spPr>
            <a:solidFill>
              <a:srgbClr val="008631"/>
            </a:solidFill>
            <a:ln>
              <a:noFill/>
            </a:ln>
            <a:effectLst/>
          </c:spPr>
          <c:invertIfNegative val="0"/>
          <c:dLbls>
            <c:dLbl>
              <c:idx val="1"/>
              <c:tx>
                <c:rich>
                  <a:bodyPr/>
                  <a:lstStyle/>
                  <a:p>
                    <a:r>
                      <a:rPr lang="en-US"/>
                      <a:t>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4E-48A2-95AD-6321414F7E26}"/>
                </c:ext>
              </c:extLst>
            </c:dLbl>
            <c:dLbl>
              <c:idx val="2"/>
              <c:tx>
                <c:rich>
                  <a:bodyPr/>
                  <a:lstStyle/>
                  <a:p>
                    <a:r>
                      <a:rPr lang="en-US"/>
                      <a:t>42%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4E-48A2-95AD-6321414F7E26}"/>
                </c:ext>
              </c:extLst>
            </c:dLbl>
            <c:dLbl>
              <c:idx val="3"/>
              <c:tx>
                <c:rich>
                  <a:bodyPr/>
                  <a:lstStyle/>
                  <a:p>
                    <a:r>
                      <a:rPr lang="en-US"/>
                      <a:t>57%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4E-48A2-95AD-6321414F7E26}"/>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2021 / 22</c:v>
                </c:pt>
                <c:pt idx="1">
                  <c:v>2022 / 23</c:v>
                </c:pt>
                <c:pt idx="2">
                  <c:v>2023 / 24</c:v>
                </c:pt>
                <c:pt idx="3">
                  <c:v>2024 / 25</c:v>
                </c:pt>
              </c:strCache>
            </c:strRef>
          </c:cat>
          <c:val>
            <c:numRef>
              <c:f>Sheet1!$B$3:$E$3</c:f>
              <c:numCache>
                <c:formatCode>0%</c:formatCode>
                <c:ptCount val="4"/>
                <c:pt idx="0">
                  <c:v>0.23</c:v>
                </c:pt>
                <c:pt idx="1">
                  <c:v>0.35</c:v>
                </c:pt>
                <c:pt idx="2">
                  <c:v>0.4</c:v>
                </c:pt>
                <c:pt idx="3">
                  <c:v>0.54</c:v>
                </c:pt>
              </c:numCache>
            </c:numRef>
          </c:val>
          <c:extLst>
            <c:ext xmlns:c16="http://schemas.microsoft.com/office/drawing/2014/chart" uri="{C3380CC4-5D6E-409C-BE32-E72D297353CC}">
              <c16:uniqueId val="{00000002-8A89-4F07-A967-DE65B27B4E1F}"/>
            </c:ext>
          </c:extLst>
        </c:ser>
        <c:dLbls>
          <c:showLegendKey val="0"/>
          <c:showVal val="0"/>
          <c:showCatName val="0"/>
          <c:showSerName val="0"/>
          <c:showPercent val="0"/>
          <c:showBubbleSize val="0"/>
        </c:dLbls>
        <c:gapWidth val="9"/>
        <c:overlap val="100"/>
        <c:axId val="332896703"/>
        <c:axId val="328356191"/>
      </c:barChart>
      <c:catAx>
        <c:axId val="33289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8356191"/>
        <c:crosses val="autoZero"/>
        <c:auto val="1"/>
        <c:lblAlgn val="ctr"/>
        <c:lblOffset val="100"/>
        <c:noMultiLvlLbl val="0"/>
      </c:catAx>
      <c:valAx>
        <c:axId val="328356191"/>
        <c:scaling>
          <c:orientation val="minMax"/>
        </c:scaling>
        <c:delete val="0"/>
        <c:axPos val="l"/>
        <c:numFmt formatCode="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3289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24419-9F8E-4DA9-B7ED-A76C9994BFD2}"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1CA9-4D82-41A1-B2B0-B359BCCE7DE0}" type="slidenum">
              <a:rPr lang="en-GB" smtClean="0"/>
              <a:t>‹#›</a:t>
            </a:fld>
            <a:endParaRPr lang="en-GB"/>
          </a:p>
        </p:txBody>
      </p:sp>
    </p:spTree>
    <p:extLst>
      <p:ext uri="{BB962C8B-B14F-4D97-AF65-F5344CB8AC3E}">
        <p14:creationId xmlns:p14="http://schemas.microsoft.com/office/powerpoint/2010/main" val="275912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Wales - https://gov.wales/co-design-sustainable-farming-scheme-wales / https://gov.wales/agriculture-wales-bill</a:t>
            </a:r>
          </a:p>
          <a:p>
            <a:r>
              <a:rPr lang="en-GB" dirty="0"/>
              <a:t>Northern Ireland - https://www.daera-ni.gov.uk/news/new-agricultural-policy-be-biggest-shake-40-years /https://www.daera-ni.gov.uk/brexit-future-agricultural-policy-agriculture-bill-questions-answers </a:t>
            </a:r>
          </a:p>
          <a:p>
            <a:r>
              <a:rPr lang="en-GB" dirty="0"/>
              <a:t>Scotland - https://www.gov.scot/news/farming-and-food-production/</a:t>
            </a:r>
          </a:p>
        </p:txBody>
      </p:sp>
      <p:sp>
        <p:nvSpPr>
          <p:cNvPr id="4" name="Slide Number Placeholder 3"/>
          <p:cNvSpPr>
            <a:spLocks noGrp="1"/>
          </p:cNvSpPr>
          <p:nvPr>
            <p:ph type="sldNum" sz="quarter" idx="5"/>
          </p:nvPr>
        </p:nvSpPr>
        <p:spPr/>
        <p:txBody>
          <a:bodyPr/>
          <a:lstStyle/>
          <a:p>
            <a:fld id="{611C1402-D659-440D-A3DF-D54A1FD9EE36}" type="slidenum">
              <a:rPr lang="en-GB" smtClean="0"/>
              <a:t>3</a:t>
            </a:fld>
            <a:endParaRPr lang="en-GB"/>
          </a:p>
        </p:txBody>
      </p:sp>
    </p:spTree>
    <p:extLst>
      <p:ext uri="{BB962C8B-B14F-4D97-AF65-F5344CB8AC3E}">
        <p14:creationId xmlns:p14="http://schemas.microsoft.com/office/powerpoint/2010/main" val="316351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1C1402-D659-440D-A3DF-D54A1FD9EE36}" type="slidenum">
              <a:rPr lang="en-GB" smtClean="0"/>
              <a:t>4</a:t>
            </a:fld>
            <a:endParaRPr lang="en-GB"/>
          </a:p>
        </p:txBody>
      </p:sp>
    </p:spTree>
    <p:extLst>
      <p:ext uri="{BB962C8B-B14F-4D97-AF65-F5344CB8AC3E}">
        <p14:creationId xmlns:p14="http://schemas.microsoft.com/office/powerpoint/2010/main" val="321502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1C1402-D659-440D-A3DF-D54A1FD9EE36}" type="slidenum">
              <a:rPr lang="en-GB" smtClean="0"/>
              <a:t>6</a:t>
            </a:fld>
            <a:endParaRPr lang="en-GB"/>
          </a:p>
        </p:txBody>
      </p:sp>
    </p:spTree>
    <p:extLst>
      <p:ext uri="{BB962C8B-B14F-4D97-AF65-F5344CB8AC3E}">
        <p14:creationId xmlns:p14="http://schemas.microsoft.com/office/powerpoint/2010/main" val="88639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https://assets.publishing.service.gov.uk/government/uploads/system/uploads/attachment_data/file/740669/agri-bill-evidence-slide-pack-direct-payments.pdf</a:t>
            </a:r>
          </a:p>
          <a:p>
            <a:endParaRPr lang="en-GB" dirty="0"/>
          </a:p>
          <a:p>
            <a:pPr marL="171450" indent="-171450">
              <a:buFontTx/>
              <a:buChar char="-"/>
            </a:pPr>
            <a:r>
              <a:rPr lang="en-GB" dirty="0"/>
              <a:t>High reliance on direct payments</a:t>
            </a:r>
          </a:p>
          <a:p>
            <a:pPr marL="171450" indent="-171450">
              <a:buFontTx/>
              <a:buChar char="-"/>
            </a:pPr>
            <a:r>
              <a:rPr lang="en-GB" dirty="0"/>
              <a:t>Especially in lamb and beef sectors, especially in more remote areas</a:t>
            </a:r>
          </a:p>
        </p:txBody>
      </p:sp>
      <p:sp>
        <p:nvSpPr>
          <p:cNvPr id="4" name="Slide Number Placeholder 3"/>
          <p:cNvSpPr>
            <a:spLocks noGrp="1"/>
          </p:cNvSpPr>
          <p:nvPr>
            <p:ph type="sldNum" sz="quarter" idx="5"/>
          </p:nvPr>
        </p:nvSpPr>
        <p:spPr/>
        <p:txBody>
          <a:bodyPr/>
          <a:lstStyle/>
          <a:p>
            <a:fld id="{611C1402-D659-440D-A3DF-D54A1FD9EE36}" type="slidenum">
              <a:rPr lang="en-GB" smtClean="0"/>
              <a:t>8</a:t>
            </a:fld>
            <a:endParaRPr lang="en-GB"/>
          </a:p>
        </p:txBody>
      </p:sp>
    </p:spTree>
    <p:extLst>
      <p:ext uri="{BB962C8B-B14F-4D97-AF65-F5344CB8AC3E}">
        <p14:creationId xmlns:p14="http://schemas.microsoft.com/office/powerpoint/2010/main" val="38340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1C1402-D659-440D-A3DF-D54A1FD9EE36}" type="slidenum">
              <a:rPr lang="en-GB" smtClean="0"/>
              <a:t>9</a:t>
            </a:fld>
            <a:endParaRPr lang="en-GB"/>
          </a:p>
        </p:txBody>
      </p:sp>
    </p:spTree>
    <p:extLst>
      <p:ext uri="{BB962C8B-B14F-4D97-AF65-F5344CB8AC3E}">
        <p14:creationId xmlns:p14="http://schemas.microsoft.com/office/powerpoint/2010/main" val="350447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way we pay for public goods will be different than existing schemes – less prescription, more choice and flexibility. The length of the agreements will be flexible according to individual circumstances and what farmers and land managers want to deliver through their agreements.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Environmental Land Management scheme will be split into three component levels of actions that deliver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components </a:t>
            </a:r>
            <a:r>
              <a:rPr lang="en-GB" dirty="0"/>
              <a:t>work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The plan is for the Sustainable Farming Incentive (SFI) component of Environment Land Management to be open and accessible to all farmers, to help them contribute to important environmental, climate change and animal health and welfare outcomes.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Local Nature Recovery and Landscape Recovery components will be for those who want to go even further to achieve outcomes in a local area or at landscape and whole ecosystem scale.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Farmers and land managers will have flexibility to decide what they want to deliver under each component part and how they want to go about it. We will provide guidance and advice from trusted sources to help people plan.</a:t>
            </a:r>
          </a:p>
          <a:p>
            <a:endParaRPr lang="en-GB" dirty="0"/>
          </a:p>
        </p:txBody>
      </p:sp>
      <p:sp>
        <p:nvSpPr>
          <p:cNvPr id="4" name="Slide Number Placeholder 3"/>
          <p:cNvSpPr>
            <a:spLocks noGrp="1"/>
          </p:cNvSpPr>
          <p:nvPr>
            <p:ph type="sldNum" sz="quarter" idx="5"/>
          </p:nvPr>
        </p:nvSpPr>
        <p:spPr/>
        <p:txBody>
          <a:bodyPr/>
          <a:lstStyle/>
          <a:p>
            <a:fld id="{611C1402-D659-440D-A3DF-D54A1FD9EE36}" type="slidenum">
              <a:rPr lang="en-GB" smtClean="0"/>
              <a:t>10</a:t>
            </a:fld>
            <a:endParaRPr lang="en-GB"/>
          </a:p>
        </p:txBody>
      </p:sp>
    </p:spTree>
    <p:extLst>
      <p:ext uri="{BB962C8B-B14F-4D97-AF65-F5344CB8AC3E}">
        <p14:creationId xmlns:p14="http://schemas.microsoft.com/office/powerpoint/2010/main" val="3479320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1DA4-5036-471F-9121-9644CFCA3139}"/>
              </a:ext>
            </a:extLst>
          </p:cNvPr>
          <p:cNvSpPr>
            <a:spLocks noGrp="1"/>
          </p:cNvSpPr>
          <p:nvPr>
            <p:ph type="ctrTitle"/>
          </p:nvPr>
        </p:nvSpPr>
        <p:spPr>
          <a:xfrm>
            <a:off x="1128713" y="4082400"/>
            <a:ext cx="9918700" cy="730969"/>
          </a:xfrm>
        </p:spPr>
        <p:txBody>
          <a:bodyPr anchor="t" anchorCtr="0">
            <a:spAutoFit/>
          </a:bodyPr>
          <a:lstStyle>
            <a:lvl1pPr algn="l">
              <a:lnSpc>
                <a:spcPts val="5650"/>
              </a:lnSpc>
              <a:defRPr sz="565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EBE1C82-A1B1-4B27-966F-DCF36C035D5D}"/>
              </a:ext>
            </a:extLst>
          </p:cNvPr>
          <p:cNvSpPr>
            <a:spLocks noGrp="1"/>
          </p:cNvSpPr>
          <p:nvPr>
            <p:ph type="subTitle" idx="1" hasCustomPrompt="1"/>
          </p:nvPr>
        </p:nvSpPr>
        <p:spPr>
          <a:xfrm>
            <a:off x="1128713" y="5519957"/>
            <a:ext cx="9144000" cy="269304"/>
          </a:xfrm>
        </p:spPr>
        <p:txBody>
          <a:bodyPr/>
          <a:lstStyle>
            <a:lvl1pPr marL="0" indent="0" algn="l">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8457406-C901-43E6-88EC-22C1A8DEED65}"/>
              </a:ext>
            </a:extLst>
          </p:cNvPr>
          <p:cNvSpPr>
            <a:spLocks noGrp="1"/>
          </p:cNvSpPr>
          <p:nvPr>
            <p:ph type="dt" sz="half" idx="10"/>
          </p:nvPr>
        </p:nvSpPr>
        <p:spPr/>
        <p:txBody>
          <a:bodyPr/>
          <a:lstStyle/>
          <a:p>
            <a:fld id="{623AA977-00DD-4030-9087-A2390C0BE0E6}" type="datetime1">
              <a:rPr lang="en-GB" smtClean="0"/>
              <a:t>11/05/2021</a:t>
            </a:fld>
            <a:endParaRPr lang="en-GB"/>
          </a:p>
        </p:txBody>
      </p:sp>
      <p:sp>
        <p:nvSpPr>
          <p:cNvPr id="5" name="Footer Placeholder 4">
            <a:extLst>
              <a:ext uri="{FF2B5EF4-FFF2-40B4-BE49-F238E27FC236}">
                <a16:creationId xmlns:a16="http://schemas.microsoft.com/office/drawing/2014/main" id="{010BA7CB-BC1E-43CA-8C18-EA4AFB1705D9}"/>
              </a:ext>
            </a:extLst>
          </p:cNvPr>
          <p:cNvSpPr>
            <a:spLocks noGrp="1"/>
          </p:cNvSpPr>
          <p:nvPr>
            <p:ph type="ftr" sz="quarter" idx="11"/>
          </p:nvPr>
        </p:nvSpPr>
        <p:spPr/>
        <p:txBody>
          <a:bodyPr/>
          <a:lstStyle/>
          <a:p>
            <a:endParaRPr lang="en-GB"/>
          </a:p>
        </p:txBody>
      </p:sp>
      <p:pic>
        <p:nvPicPr>
          <p:cNvPr id="8" name="Picture 7">
            <a:extLst>
              <a:ext uri="{FF2B5EF4-FFF2-40B4-BE49-F238E27FC236}">
                <a16:creationId xmlns:a16="http://schemas.microsoft.com/office/drawing/2014/main" id="{E0127F45-E8B0-463B-A37E-DFD0E4A937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6" name="Slide Number Placeholder 5">
            <a:extLst>
              <a:ext uri="{FF2B5EF4-FFF2-40B4-BE49-F238E27FC236}">
                <a16:creationId xmlns:a16="http://schemas.microsoft.com/office/drawing/2014/main" id="{0132EC81-7CE9-4446-B813-68C5DAA173F6}"/>
              </a:ext>
            </a:extLst>
          </p:cNvPr>
          <p:cNvSpPr>
            <a:spLocks noGrp="1"/>
          </p:cNvSpPr>
          <p:nvPr>
            <p:ph type="sldNum" sz="quarter" idx="12"/>
          </p:nvPr>
        </p:nvSpPr>
        <p:spPr>
          <a:xfrm>
            <a:off x="11404800" y="6573600"/>
            <a:ext cx="622800" cy="273600"/>
          </a:xfrm>
        </p:spPr>
        <p:txBody>
          <a:bodyPr lIns="0" tIns="0" rIns="0" bIns="0" anchor="t" anchorCtr="0"/>
          <a:lstStyle>
            <a:lvl1pPr>
              <a:defRPr sz="900">
                <a:solidFill>
                  <a:schemeClr val="bg1"/>
                </a:solidFill>
              </a:defRPr>
            </a:lvl1pPr>
          </a:lstStyle>
          <a:p>
            <a:fld id="{2573759F-69E4-4EE4-ACA4-DB662DBCF7EA}" type="slidenum">
              <a:rPr lang="en-GB" smtClean="0"/>
              <a:pPr/>
              <a:t>‹#›</a:t>
            </a:fld>
            <a:endParaRPr lang="en-GB"/>
          </a:p>
        </p:txBody>
      </p:sp>
      <p:pic>
        <p:nvPicPr>
          <p:cNvPr id="12" name="Picture 11">
            <a:extLst>
              <a:ext uri="{FF2B5EF4-FFF2-40B4-BE49-F238E27FC236}">
                <a16:creationId xmlns:a16="http://schemas.microsoft.com/office/drawing/2014/main" id="{61499674-9884-49E5-8C7B-4158C5A025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0600" y="781296"/>
            <a:ext cx="1486800" cy="713883"/>
          </a:xfrm>
          <a:prstGeom prst="rect">
            <a:avLst/>
          </a:prstGeom>
        </p:spPr>
      </p:pic>
      <p:cxnSp>
        <p:nvCxnSpPr>
          <p:cNvPr id="13" name="Straight Connector 12">
            <a:extLst>
              <a:ext uri="{FF2B5EF4-FFF2-40B4-BE49-F238E27FC236}">
                <a16:creationId xmlns:a16="http://schemas.microsoft.com/office/drawing/2014/main" id="{0D48941B-B3FC-4196-BE97-4A6C50495C78}"/>
              </a:ext>
            </a:extLst>
          </p:cNvPr>
          <p:cNvCxnSpPr/>
          <p:nvPr userDrawn="1"/>
        </p:nvCxnSpPr>
        <p:spPr>
          <a:xfrm>
            <a:off x="1128713" y="4982400"/>
            <a:ext cx="99187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28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3A102-27A8-4693-BF7E-6B6FB250626D}"/>
              </a:ext>
            </a:extLst>
          </p:cNvPr>
          <p:cNvSpPr>
            <a:spLocks noGrp="1"/>
          </p:cNvSpPr>
          <p:nvPr>
            <p:ph type="dt" sz="half" idx="10"/>
          </p:nvPr>
        </p:nvSpPr>
        <p:spPr/>
        <p:txBody>
          <a:bodyPr/>
          <a:lstStyle/>
          <a:p>
            <a:fld id="{46AEFFCF-4A93-4FD4-BA66-CC1B84A837D3}" type="datetime1">
              <a:rPr lang="en-GB" smtClean="0"/>
              <a:t>11/05/2021</a:t>
            </a:fld>
            <a:endParaRPr lang="en-GB"/>
          </a:p>
        </p:txBody>
      </p:sp>
      <p:sp>
        <p:nvSpPr>
          <p:cNvPr id="3" name="Footer Placeholder 2">
            <a:extLst>
              <a:ext uri="{FF2B5EF4-FFF2-40B4-BE49-F238E27FC236}">
                <a16:creationId xmlns:a16="http://schemas.microsoft.com/office/drawing/2014/main" id="{53766A4B-C637-4F47-A83D-4A9183A7EBC9}"/>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8BD1C108-C652-4A3A-B7AD-2CB3F5A21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6" name="Slide Number Placeholder 5">
            <a:extLst>
              <a:ext uri="{FF2B5EF4-FFF2-40B4-BE49-F238E27FC236}">
                <a16:creationId xmlns:a16="http://schemas.microsoft.com/office/drawing/2014/main" id="{861D4B87-83BA-41D5-891F-DD45CCBE883C}"/>
              </a:ext>
            </a:extLst>
          </p:cNvPr>
          <p:cNvSpPr txBox="1">
            <a:spLocks/>
          </p:cNvSpPr>
          <p:nvPr userDrawn="1"/>
        </p:nvSpPr>
        <p:spPr>
          <a:xfrm>
            <a:off x="11404800" y="6573600"/>
            <a:ext cx="622800" cy="273600"/>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3759F-69E4-4EE4-ACA4-DB662DBCF7EA}" type="slidenum">
              <a:rPr lang="en-GB" smtClean="0"/>
              <a:pPr/>
              <a:t>‹#›</a:t>
            </a:fld>
            <a:endParaRPr lang="en-GB" dirty="0"/>
          </a:p>
        </p:txBody>
      </p:sp>
    </p:spTree>
    <p:extLst>
      <p:ext uri="{BB962C8B-B14F-4D97-AF65-F5344CB8AC3E}">
        <p14:creationId xmlns:p14="http://schemas.microsoft.com/office/powerpoint/2010/main" val="170809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788" y="621845"/>
            <a:ext cx="11020425" cy="468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86318"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9F2CB316-2D63-4B6D-90E2-B3E694F67558}"/>
              </a:ext>
            </a:extLst>
          </p:cNvPr>
          <p:cNvSpPr>
            <a:spLocks noGrp="1"/>
          </p:cNvSpPr>
          <p:nvPr>
            <p:ph type="ftr" sz="quarter" idx="10"/>
          </p:nvPr>
        </p:nvSpPr>
        <p:spPr>
          <a:xfrm>
            <a:off x="611188" y="6356350"/>
            <a:ext cx="7567612" cy="365125"/>
          </a:xfrm>
          <a:prstGeom prst="rect">
            <a:avLst/>
          </a:prstGeom>
        </p:spPr>
        <p:txBody>
          <a:bodyPr/>
          <a:lstStyle>
            <a:lvl1pPr>
              <a:defRPr/>
            </a:lvl1pPr>
          </a:lstStyle>
          <a:p>
            <a:pPr>
              <a:defRPr/>
            </a:pPr>
            <a:endParaRPr lang="en-GB" dirty="0"/>
          </a:p>
        </p:txBody>
      </p:sp>
    </p:spTree>
    <p:extLst>
      <p:ext uri="{BB962C8B-B14F-4D97-AF65-F5344CB8AC3E}">
        <p14:creationId xmlns:p14="http://schemas.microsoft.com/office/powerpoint/2010/main" val="159283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dirty="0"/>
              <a:t>Click to edit Master title style</a:t>
            </a:r>
          </a:p>
        </p:txBody>
      </p:sp>
      <p:sp>
        <p:nvSpPr>
          <p:cNvPr id="3" name="Content Placeholder 2"/>
          <p:cNvSpPr>
            <a:spLocks noGrp="1"/>
          </p:cNvSpPr>
          <p:nvPr>
            <p:ph idx="1"/>
          </p:nvPr>
        </p:nvSpPr>
        <p:spPr>
          <a:xfrm>
            <a:off x="586318" y="1540800"/>
            <a:ext cx="11019367" cy="464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586318" y="1129555"/>
            <a:ext cx="11019367" cy="300247"/>
          </a:xfrm>
        </p:spPr>
        <p:txBody>
          <a:bodyPr/>
          <a:lstStyle>
            <a:lvl1pPr marL="0" indent="0">
              <a:buNone/>
              <a:defRPr sz="2200" b="0">
                <a:solidFill>
                  <a:srgbClr val="00AF41"/>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BBD365B7-55C9-416A-811E-858BA9B15415}"/>
              </a:ext>
            </a:extLst>
          </p:cNvPr>
          <p:cNvSpPr>
            <a:spLocks noGrp="1"/>
          </p:cNvSpPr>
          <p:nvPr>
            <p:ph type="ftr" sz="quarter" idx="14"/>
          </p:nvPr>
        </p:nvSpPr>
        <p:spPr>
          <a:xfrm>
            <a:off x="611188" y="6356350"/>
            <a:ext cx="7567612"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C6E2AF4-C473-438A-8D0C-7392209A4C54}"/>
              </a:ext>
            </a:extLst>
          </p:cNvPr>
          <p:cNvSpPr>
            <a:spLocks noGrp="1"/>
          </p:cNvSpPr>
          <p:nvPr>
            <p:ph type="sldNum" sz="quarter" idx="15"/>
          </p:nvPr>
        </p:nvSpPr>
        <p:spPr>
          <a:xfrm>
            <a:off x="11188700" y="6356350"/>
            <a:ext cx="547688" cy="365125"/>
          </a:xfrm>
          <a:prstGeom prst="rect">
            <a:avLst/>
          </a:prstGeom>
        </p:spPr>
        <p:txBody>
          <a:bodyPr/>
          <a:lstStyle>
            <a:lvl1pPr>
              <a:defRPr/>
            </a:lvl1pPr>
          </a:lstStyle>
          <a:p>
            <a:pPr>
              <a:defRPr/>
            </a:pPr>
            <a:fld id="{673179C3-EF6F-4580-A6E8-36370965B6CC}" type="slidenum">
              <a:rPr lang="en-GB" altLang="en-US"/>
              <a:pPr>
                <a:defRPr/>
              </a:pPr>
              <a:t>‹#›</a:t>
            </a:fld>
            <a:endParaRPr lang="en-GB" altLang="en-US"/>
          </a:p>
        </p:txBody>
      </p:sp>
    </p:spTree>
    <p:extLst>
      <p:ext uri="{BB962C8B-B14F-4D97-AF65-F5344CB8AC3E}">
        <p14:creationId xmlns:p14="http://schemas.microsoft.com/office/powerpoint/2010/main" val="176998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1DA4-5036-471F-9121-9644CFCA3139}"/>
              </a:ext>
            </a:extLst>
          </p:cNvPr>
          <p:cNvSpPr>
            <a:spLocks noGrp="1"/>
          </p:cNvSpPr>
          <p:nvPr>
            <p:ph type="ctrTitle"/>
          </p:nvPr>
        </p:nvSpPr>
        <p:spPr>
          <a:xfrm>
            <a:off x="1128713" y="4082400"/>
            <a:ext cx="9918700" cy="730969"/>
          </a:xfrm>
        </p:spPr>
        <p:txBody>
          <a:bodyPr anchor="t" anchorCtr="0">
            <a:spAutoFit/>
          </a:bodyPr>
          <a:lstStyle>
            <a:lvl1pPr algn="l">
              <a:lnSpc>
                <a:spcPts val="5650"/>
              </a:lnSpc>
              <a:defRPr sz="565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EBE1C82-A1B1-4B27-966F-DCF36C035D5D}"/>
              </a:ext>
            </a:extLst>
          </p:cNvPr>
          <p:cNvSpPr>
            <a:spLocks noGrp="1"/>
          </p:cNvSpPr>
          <p:nvPr>
            <p:ph type="subTitle" idx="1" hasCustomPrompt="1"/>
          </p:nvPr>
        </p:nvSpPr>
        <p:spPr>
          <a:xfrm>
            <a:off x="1128713" y="5519957"/>
            <a:ext cx="9144000" cy="269304"/>
          </a:xfrm>
        </p:spPr>
        <p:txBody>
          <a:bodyPr/>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78457406-C901-43E6-88EC-22C1A8DEED65}"/>
              </a:ext>
            </a:extLst>
          </p:cNvPr>
          <p:cNvSpPr>
            <a:spLocks noGrp="1"/>
          </p:cNvSpPr>
          <p:nvPr>
            <p:ph type="dt" sz="half" idx="10"/>
          </p:nvPr>
        </p:nvSpPr>
        <p:spPr/>
        <p:txBody>
          <a:bodyPr/>
          <a:lstStyle/>
          <a:p>
            <a:fld id="{54A88731-402D-4863-803E-1A07C462740E}" type="datetime1">
              <a:rPr lang="en-GB" smtClean="0"/>
              <a:t>11/05/2021</a:t>
            </a:fld>
            <a:endParaRPr lang="en-GB"/>
          </a:p>
        </p:txBody>
      </p:sp>
      <p:sp>
        <p:nvSpPr>
          <p:cNvPr id="5" name="Footer Placeholder 4">
            <a:extLst>
              <a:ext uri="{FF2B5EF4-FFF2-40B4-BE49-F238E27FC236}">
                <a16:creationId xmlns:a16="http://schemas.microsoft.com/office/drawing/2014/main" id="{010BA7CB-BC1E-43CA-8C18-EA4AFB1705D9}"/>
              </a:ext>
            </a:extLst>
          </p:cNvPr>
          <p:cNvSpPr>
            <a:spLocks noGrp="1"/>
          </p:cNvSpPr>
          <p:nvPr>
            <p:ph type="ftr" sz="quarter" idx="11"/>
          </p:nvPr>
        </p:nvSpPr>
        <p:spPr/>
        <p:txBody>
          <a:bodyPr/>
          <a:lstStyle/>
          <a:p>
            <a:endParaRPr lang="en-GB"/>
          </a:p>
        </p:txBody>
      </p:sp>
      <p:pic>
        <p:nvPicPr>
          <p:cNvPr id="8" name="Picture 7">
            <a:extLst>
              <a:ext uri="{FF2B5EF4-FFF2-40B4-BE49-F238E27FC236}">
                <a16:creationId xmlns:a16="http://schemas.microsoft.com/office/drawing/2014/main" id="{E0127F45-E8B0-463B-A37E-DFD0E4A937A5}"/>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6" name="Slide Number Placeholder 5">
            <a:extLst>
              <a:ext uri="{FF2B5EF4-FFF2-40B4-BE49-F238E27FC236}">
                <a16:creationId xmlns:a16="http://schemas.microsoft.com/office/drawing/2014/main" id="{0132EC81-7CE9-4446-B813-68C5DAA173F6}"/>
              </a:ext>
            </a:extLst>
          </p:cNvPr>
          <p:cNvSpPr>
            <a:spLocks noGrp="1"/>
          </p:cNvSpPr>
          <p:nvPr>
            <p:ph type="sldNum" sz="quarter" idx="12"/>
          </p:nvPr>
        </p:nvSpPr>
        <p:spPr>
          <a:xfrm>
            <a:off x="11404800" y="6573600"/>
            <a:ext cx="622800" cy="273600"/>
          </a:xfrm>
        </p:spPr>
        <p:txBody>
          <a:bodyPr lIns="0" tIns="0" rIns="0" bIns="0" anchor="t" anchorCtr="0"/>
          <a:lstStyle>
            <a:lvl1pPr>
              <a:defRPr sz="900">
                <a:solidFill>
                  <a:schemeClr val="accent2"/>
                </a:solidFill>
              </a:defRPr>
            </a:lvl1pPr>
          </a:lstStyle>
          <a:p>
            <a:fld id="{2573759F-69E4-4EE4-ACA4-DB662DBCF7EA}" type="slidenum">
              <a:rPr lang="en-GB" smtClean="0"/>
              <a:pPr/>
              <a:t>‹#›</a:t>
            </a:fld>
            <a:endParaRPr lang="en-GB" dirty="0"/>
          </a:p>
        </p:txBody>
      </p:sp>
      <p:pic>
        <p:nvPicPr>
          <p:cNvPr id="12" name="Picture 11">
            <a:extLst>
              <a:ext uri="{FF2B5EF4-FFF2-40B4-BE49-F238E27FC236}">
                <a16:creationId xmlns:a16="http://schemas.microsoft.com/office/drawing/2014/main" id="{61499674-9884-49E5-8C7B-4158C5A0255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81146" y="781296"/>
            <a:ext cx="1485707" cy="713883"/>
          </a:xfrm>
          <a:prstGeom prst="rect">
            <a:avLst/>
          </a:prstGeom>
        </p:spPr>
      </p:pic>
      <p:cxnSp>
        <p:nvCxnSpPr>
          <p:cNvPr id="13" name="Straight Connector 12">
            <a:extLst>
              <a:ext uri="{FF2B5EF4-FFF2-40B4-BE49-F238E27FC236}">
                <a16:creationId xmlns:a16="http://schemas.microsoft.com/office/drawing/2014/main" id="{0D48941B-B3FC-4196-BE97-4A6C50495C78}"/>
              </a:ext>
            </a:extLst>
          </p:cNvPr>
          <p:cNvCxnSpPr/>
          <p:nvPr userDrawn="1"/>
        </p:nvCxnSpPr>
        <p:spPr>
          <a:xfrm>
            <a:off x="1128713" y="4982400"/>
            <a:ext cx="99187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51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CBFC-DFD6-44F4-8C0B-08F3B0ED8F85}"/>
              </a:ext>
            </a:extLst>
          </p:cNvPr>
          <p:cNvSpPr>
            <a:spLocks noGrp="1"/>
          </p:cNvSpPr>
          <p:nvPr>
            <p:ph type="title"/>
          </p:nvPr>
        </p:nvSpPr>
        <p:spPr>
          <a:xfrm>
            <a:off x="1114134" y="1125009"/>
            <a:ext cx="9933279" cy="730969"/>
          </a:xfrm>
        </p:spPr>
        <p:txBody>
          <a:bodyPr vert="horz" wrap="square" lIns="0" tIns="0" rIns="0" bIns="0" rtlCol="0" anchor="t" anchorCtr="0">
            <a:spAutoFit/>
          </a:bodyPr>
          <a:lstStyle>
            <a:lvl1pPr>
              <a:defRPr lang="en-GB" sz="5650">
                <a:solidFill>
                  <a:schemeClr val="bg1"/>
                </a:solidFill>
              </a:defRPr>
            </a:lvl1pPr>
          </a:lstStyle>
          <a:p>
            <a:pPr lvl="0">
              <a:lnSpc>
                <a:spcPts val="5650"/>
              </a:lnSpc>
            </a:pPr>
            <a:r>
              <a:rPr lang="en-US"/>
              <a:t>Click to edit Master title style</a:t>
            </a:r>
            <a:endParaRPr lang="en-GB" dirty="0"/>
          </a:p>
        </p:txBody>
      </p:sp>
      <p:sp>
        <p:nvSpPr>
          <p:cNvPr id="3" name="Text Placeholder 2">
            <a:extLst>
              <a:ext uri="{FF2B5EF4-FFF2-40B4-BE49-F238E27FC236}">
                <a16:creationId xmlns:a16="http://schemas.microsoft.com/office/drawing/2014/main" id="{E43FE913-9DA0-4D4A-BFFE-FF1583FB79C0}"/>
              </a:ext>
            </a:extLst>
          </p:cNvPr>
          <p:cNvSpPr>
            <a:spLocks noGrp="1"/>
          </p:cNvSpPr>
          <p:nvPr>
            <p:ph type="body" idx="1"/>
          </p:nvPr>
        </p:nvSpPr>
        <p:spPr>
          <a:xfrm>
            <a:off x="1136650" y="2574000"/>
            <a:ext cx="9918700" cy="269304"/>
          </a:xfrm>
        </p:spPr>
        <p:txBody>
          <a:bodyPr/>
          <a:lstStyle>
            <a:lvl1pPr marL="0" indent="0">
              <a:buNone/>
              <a:defRPr sz="2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403A50-B1D9-40EB-94AE-FB59EBF7B1D7}"/>
              </a:ext>
            </a:extLst>
          </p:cNvPr>
          <p:cNvSpPr>
            <a:spLocks noGrp="1"/>
          </p:cNvSpPr>
          <p:nvPr>
            <p:ph type="dt" sz="half" idx="10"/>
          </p:nvPr>
        </p:nvSpPr>
        <p:spPr/>
        <p:txBody>
          <a:bodyPr/>
          <a:lstStyle/>
          <a:p>
            <a:fld id="{524786DB-F5C0-45D3-9301-9CAD0ED06D99}" type="datetime1">
              <a:rPr lang="en-GB" smtClean="0"/>
              <a:t>11/05/2021</a:t>
            </a:fld>
            <a:endParaRPr lang="en-GB"/>
          </a:p>
        </p:txBody>
      </p:sp>
      <p:sp>
        <p:nvSpPr>
          <p:cNvPr id="5" name="Footer Placeholder 4">
            <a:extLst>
              <a:ext uri="{FF2B5EF4-FFF2-40B4-BE49-F238E27FC236}">
                <a16:creationId xmlns:a16="http://schemas.microsoft.com/office/drawing/2014/main" id="{619C72DB-E658-4BBA-B004-1F51E7D07ED0}"/>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A258FE13-04D6-4B4C-BAE0-B11065744E90}"/>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8" name="Slide Number Placeholder 5">
            <a:extLst>
              <a:ext uri="{FF2B5EF4-FFF2-40B4-BE49-F238E27FC236}">
                <a16:creationId xmlns:a16="http://schemas.microsoft.com/office/drawing/2014/main" id="{A4BF3773-799B-4B03-A167-7793446FC013}"/>
              </a:ext>
            </a:extLst>
          </p:cNvPr>
          <p:cNvSpPr>
            <a:spLocks noGrp="1"/>
          </p:cNvSpPr>
          <p:nvPr>
            <p:ph type="sldNum" sz="quarter" idx="12"/>
          </p:nvPr>
        </p:nvSpPr>
        <p:spPr>
          <a:xfrm>
            <a:off x="11404800" y="6573600"/>
            <a:ext cx="622800" cy="273600"/>
          </a:xfrm>
        </p:spPr>
        <p:txBody>
          <a:bodyPr lIns="0" tIns="0" rIns="0" bIns="0" anchor="t" anchorCtr="0"/>
          <a:lstStyle>
            <a:lvl1pPr>
              <a:defRPr sz="900">
                <a:solidFill>
                  <a:schemeClr val="accent2"/>
                </a:solidFill>
              </a:defRPr>
            </a:lvl1pPr>
          </a:lstStyle>
          <a:p>
            <a:fld id="{2573759F-69E4-4EE4-ACA4-DB662DBCF7EA}" type="slidenum">
              <a:rPr lang="en-GB" smtClean="0"/>
              <a:pPr/>
              <a:t>‹#›</a:t>
            </a:fld>
            <a:endParaRPr lang="en-GB" dirty="0"/>
          </a:p>
        </p:txBody>
      </p:sp>
      <p:cxnSp>
        <p:nvCxnSpPr>
          <p:cNvPr id="9" name="Straight Connector 8">
            <a:extLst>
              <a:ext uri="{FF2B5EF4-FFF2-40B4-BE49-F238E27FC236}">
                <a16:creationId xmlns:a16="http://schemas.microsoft.com/office/drawing/2014/main" id="{E94BE149-49C4-4758-AB41-35B2A3A8EC42}"/>
              </a:ext>
            </a:extLst>
          </p:cNvPr>
          <p:cNvCxnSpPr/>
          <p:nvPr userDrawn="1"/>
        </p:nvCxnSpPr>
        <p:spPr>
          <a:xfrm>
            <a:off x="1136650" y="2034000"/>
            <a:ext cx="99187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07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B78A-68C9-415F-B8BD-9BA71172986B}"/>
              </a:ext>
            </a:extLst>
          </p:cNvPr>
          <p:cNvSpPr>
            <a:spLocks noGrp="1"/>
          </p:cNvSpPr>
          <p:nvPr>
            <p:ph type="title"/>
          </p:nvPr>
        </p:nvSpPr>
        <p:spPr>
          <a:xfrm>
            <a:off x="1135256" y="1146809"/>
            <a:ext cx="9918700" cy="46166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F1CB2D4-63F1-43C0-8CDE-B4DBBE73E1D0}"/>
              </a:ext>
            </a:extLst>
          </p:cNvPr>
          <p:cNvSpPr>
            <a:spLocks noGrp="1"/>
          </p:cNvSpPr>
          <p:nvPr>
            <p:ph sz="half" idx="1"/>
          </p:nvPr>
        </p:nvSpPr>
        <p:spPr>
          <a:xfrm>
            <a:off x="1144587" y="2649600"/>
            <a:ext cx="3078164" cy="3060638"/>
          </a:xfrm>
        </p:spPr>
        <p:txBody>
          <a:bodyPr>
            <a:noAutofit/>
          </a:bodyPr>
          <a:lstStyle/>
          <a:p>
            <a:pPr lvl="0"/>
            <a:r>
              <a:rPr lang="en-US"/>
              <a:t>Edit Master text styles</a:t>
            </a:r>
          </a:p>
        </p:txBody>
      </p:sp>
      <p:sp>
        <p:nvSpPr>
          <p:cNvPr id="4" name="Content Placeholder 3">
            <a:extLst>
              <a:ext uri="{FF2B5EF4-FFF2-40B4-BE49-F238E27FC236}">
                <a16:creationId xmlns:a16="http://schemas.microsoft.com/office/drawing/2014/main" id="{2977E08A-61CE-4C1B-9851-2DA686BE35B9}"/>
              </a:ext>
            </a:extLst>
          </p:cNvPr>
          <p:cNvSpPr>
            <a:spLocks noGrp="1"/>
          </p:cNvSpPr>
          <p:nvPr>
            <p:ph sz="half" idx="2"/>
          </p:nvPr>
        </p:nvSpPr>
        <p:spPr>
          <a:xfrm>
            <a:off x="4538664" y="2649600"/>
            <a:ext cx="3092450" cy="3060638"/>
          </a:xfrm>
        </p:spPr>
        <p:txBody>
          <a:bodyPr>
            <a:noAutofit/>
          </a:bodyPr>
          <a:lstStyle/>
          <a:p>
            <a:pPr lvl="0"/>
            <a:r>
              <a:rPr lang="en-US"/>
              <a:t>Edit Master text styles</a:t>
            </a:r>
          </a:p>
        </p:txBody>
      </p:sp>
      <p:sp>
        <p:nvSpPr>
          <p:cNvPr id="5" name="Date Placeholder 4">
            <a:extLst>
              <a:ext uri="{FF2B5EF4-FFF2-40B4-BE49-F238E27FC236}">
                <a16:creationId xmlns:a16="http://schemas.microsoft.com/office/drawing/2014/main" id="{99AFEC25-F92B-43FD-B99A-9626A45452A9}"/>
              </a:ext>
            </a:extLst>
          </p:cNvPr>
          <p:cNvSpPr>
            <a:spLocks noGrp="1"/>
          </p:cNvSpPr>
          <p:nvPr>
            <p:ph type="dt" sz="half" idx="10"/>
          </p:nvPr>
        </p:nvSpPr>
        <p:spPr/>
        <p:txBody>
          <a:bodyPr/>
          <a:lstStyle/>
          <a:p>
            <a:fld id="{3958E017-EFC3-40AA-85E5-E74386B53EB8}" type="datetime1">
              <a:rPr lang="en-GB" smtClean="0"/>
              <a:t>11/05/2021</a:t>
            </a:fld>
            <a:endParaRPr lang="en-GB"/>
          </a:p>
        </p:txBody>
      </p:sp>
      <p:sp>
        <p:nvSpPr>
          <p:cNvPr id="6" name="Footer Placeholder 5">
            <a:extLst>
              <a:ext uri="{FF2B5EF4-FFF2-40B4-BE49-F238E27FC236}">
                <a16:creationId xmlns:a16="http://schemas.microsoft.com/office/drawing/2014/main" id="{75E662A4-F1AE-40A5-BEB3-BC42AF9EC01A}"/>
              </a:ext>
            </a:extLst>
          </p:cNvPr>
          <p:cNvSpPr>
            <a:spLocks noGrp="1"/>
          </p:cNvSpPr>
          <p:nvPr>
            <p:ph type="ftr" sz="quarter" idx="11"/>
          </p:nvPr>
        </p:nvSpPr>
        <p:spPr/>
        <p:txBody>
          <a:bodyPr/>
          <a:lstStyle/>
          <a:p>
            <a:endParaRPr lang="en-GB"/>
          </a:p>
        </p:txBody>
      </p:sp>
      <p:sp>
        <p:nvSpPr>
          <p:cNvPr id="9" name="Content Placeholder 8">
            <a:extLst>
              <a:ext uri="{FF2B5EF4-FFF2-40B4-BE49-F238E27FC236}">
                <a16:creationId xmlns:a16="http://schemas.microsoft.com/office/drawing/2014/main" id="{C99A03B8-5378-4BC0-8C35-ABEB1E4A74C5}"/>
              </a:ext>
            </a:extLst>
          </p:cNvPr>
          <p:cNvSpPr>
            <a:spLocks noGrp="1"/>
          </p:cNvSpPr>
          <p:nvPr>
            <p:ph sz="quarter" idx="13"/>
          </p:nvPr>
        </p:nvSpPr>
        <p:spPr>
          <a:xfrm>
            <a:off x="7947025" y="2649600"/>
            <a:ext cx="3116263" cy="3052260"/>
          </a:xfrm>
        </p:spPr>
        <p:txBody>
          <a:bodyPr/>
          <a:lstStyle/>
          <a:p>
            <a:pPr lvl="0"/>
            <a:r>
              <a:rPr lang="en-US"/>
              <a:t>Edit Master text styles</a:t>
            </a:r>
          </a:p>
        </p:txBody>
      </p:sp>
      <p:pic>
        <p:nvPicPr>
          <p:cNvPr id="10" name="Picture 9">
            <a:extLst>
              <a:ext uri="{FF2B5EF4-FFF2-40B4-BE49-F238E27FC236}">
                <a16:creationId xmlns:a16="http://schemas.microsoft.com/office/drawing/2014/main" id="{55A9B540-DF86-4948-8CDF-0F68E68251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11" name="Slide Number Placeholder 5">
            <a:extLst>
              <a:ext uri="{FF2B5EF4-FFF2-40B4-BE49-F238E27FC236}">
                <a16:creationId xmlns:a16="http://schemas.microsoft.com/office/drawing/2014/main" id="{7ECB5635-6889-4359-8264-635523844196}"/>
              </a:ext>
            </a:extLst>
          </p:cNvPr>
          <p:cNvSpPr>
            <a:spLocks noGrp="1"/>
          </p:cNvSpPr>
          <p:nvPr>
            <p:ph type="sldNum" sz="quarter" idx="12"/>
          </p:nvPr>
        </p:nvSpPr>
        <p:spPr>
          <a:xfrm>
            <a:off x="11404800" y="6573600"/>
            <a:ext cx="622800" cy="273600"/>
          </a:xfrm>
        </p:spPr>
        <p:txBody>
          <a:bodyPr lIns="0" tIns="0" rIns="0" bIns="0" anchor="t" anchorCtr="0"/>
          <a:lstStyle>
            <a:lvl1pPr>
              <a:defRPr sz="900">
                <a:solidFill>
                  <a:schemeClr val="bg1"/>
                </a:solidFill>
              </a:defRPr>
            </a:lvl1pPr>
          </a:lstStyle>
          <a:p>
            <a:fld id="{2573759F-69E4-4EE4-ACA4-DB662DBCF7EA}" type="slidenum">
              <a:rPr lang="en-GB" smtClean="0"/>
              <a:pPr/>
              <a:t>‹#›</a:t>
            </a:fld>
            <a:endParaRPr lang="en-GB"/>
          </a:p>
        </p:txBody>
      </p:sp>
    </p:spTree>
    <p:extLst>
      <p:ext uri="{BB962C8B-B14F-4D97-AF65-F5344CB8AC3E}">
        <p14:creationId xmlns:p14="http://schemas.microsoft.com/office/powerpoint/2010/main" val="324985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5B02-8398-4C80-92DC-41E768DB64A2}"/>
              </a:ext>
            </a:extLst>
          </p:cNvPr>
          <p:cNvSpPr>
            <a:spLocks noGrp="1"/>
          </p:cNvSpPr>
          <p:nvPr>
            <p:ph type="title"/>
          </p:nvPr>
        </p:nvSpPr>
        <p:spPr>
          <a:xfrm>
            <a:off x="1134000" y="1148400"/>
            <a:ext cx="9918700" cy="461665"/>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66C9EFE1-CFC5-452C-8830-D9CA531158ED}"/>
              </a:ext>
            </a:extLst>
          </p:cNvPr>
          <p:cNvSpPr>
            <a:spLocks noGrp="1"/>
          </p:cNvSpPr>
          <p:nvPr>
            <p:ph type="dt" sz="half" idx="10"/>
          </p:nvPr>
        </p:nvSpPr>
        <p:spPr/>
        <p:txBody>
          <a:bodyPr/>
          <a:lstStyle/>
          <a:p>
            <a:fld id="{9E3BC969-EA6C-40B2-9CA3-0208EEFE0742}" type="datetime1">
              <a:rPr lang="en-GB" smtClean="0"/>
              <a:t>11/05/2021</a:t>
            </a:fld>
            <a:endParaRPr lang="en-GB"/>
          </a:p>
        </p:txBody>
      </p:sp>
      <p:sp>
        <p:nvSpPr>
          <p:cNvPr id="5" name="Footer Placeholder 4">
            <a:extLst>
              <a:ext uri="{FF2B5EF4-FFF2-40B4-BE49-F238E27FC236}">
                <a16:creationId xmlns:a16="http://schemas.microsoft.com/office/drawing/2014/main" id="{D599A77F-0BA9-4423-9CCA-1D62A6752838}"/>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C237B82A-63B2-497B-A485-72A94A9D1D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8" name="Slide Number Placeholder 5">
            <a:extLst>
              <a:ext uri="{FF2B5EF4-FFF2-40B4-BE49-F238E27FC236}">
                <a16:creationId xmlns:a16="http://schemas.microsoft.com/office/drawing/2014/main" id="{33BC2829-24AB-46E6-9A34-AF778F77DBF8}"/>
              </a:ext>
            </a:extLst>
          </p:cNvPr>
          <p:cNvSpPr txBox="1">
            <a:spLocks/>
          </p:cNvSpPr>
          <p:nvPr userDrawn="1"/>
        </p:nvSpPr>
        <p:spPr>
          <a:xfrm>
            <a:off x="11404800" y="6573600"/>
            <a:ext cx="622800" cy="273600"/>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3759F-69E4-4EE4-ACA4-DB662DBCF7EA}" type="slidenum">
              <a:rPr lang="en-GB" smtClean="0"/>
              <a:pPr/>
              <a:t>‹#›</a:t>
            </a:fld>
            <a:endParaRPr lang="en-GB"/>
          </a:p>
        </p:txBody>
      </p:sp>
      <p:sp>
        <p:nvSpPr>
          <p:cNvPr id="12" name="Content Placeholder 11">
            <a:extLst>
              <a:ext uri="{FF2B5EF4-FFF2-40B4-BE49-F238E27FC236}">
                <a16:creationId xmlns:a16="http://schemas.microsoft.com/office/drawing/2014/main" id="{8229E7D2-74F7-487E-A591-4C64A486AE85}"/>
              </a:ext>
            </a:extLst>
          </p:cNvPr>
          <p:cNvSpPr>
            <a:spLocks noGrp="1"/>
          </p:cNvSpPr>
          <p:nvPr>
            <p:ph sz="quarter" idx="12"/>
          </p:nvPr>
        </p:nvSpPr>
        <p:spPr>
          <a:xfrm>
            <a:off x="1144588" y="2636838"/>
            <a:ext cx="9902825" cy="3073400"/>
          </a:xfrm>
        </p:spPr>
        <p:txBody>
          <a:bodyPr>
            <a:noAutofit/>
          </a:bodyPr>
          <a:lstStyle>
            <a:lvl1pPr marL="270000" indent="-270000">
              <a:lnSpc>
                <a:spcPts val="3000"/>
              </a:lnSpc>
              <a:spcAft>
                <a:spcPts val="2514"/>
              </a:spcAft>
              <a:buClr>
                <a:schemeClr val="accent2"/>
              </a:buClr>
              <a:buFont typeface="Arial" panose="020B0604020202020204" pitchFamily="34" charset="0"/>
              <a:buChar char="•"/>
              <a:defRPr sz="3000"/>
            </a:lvl1pPr>
          </a:lstStyle>
          <a:p>
            <a:pPr lvl="0"/>
            <a:r>
              <a:rPr lang="en-US"/>
              <a:t>Edit Master text styles</a:t>
            </a:r>
          </a:p>
        </p:txBody>
      </p:sp>
    </p:spTree>
    <p:extLst>
      <p:ext uri="{BB962C8B-B14F-4D97-AF65-F5344CB8AC3E}">
        <p14:creationId xmlns:p14="http://schemas.microsoft.com/office/powerpoint/2010/main" val="4290700685"/>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51FD-5E81-4A0A-BF22-1A87495264FB}"/>
              </a:ext>
            </a:extLst>
          </p:cNvPr>
          <p:cNvSpPr>
            <a:spLocks noGrp="1"/>
          </p:cNvSpPr>
          <p:nvPr>
            <p:ph type="title"/>
          </p:nvPr>
        </p:nvSpPr>
        <p:spPr>
          <a:xfrm>
            <a:off x="1134000" y="1149648"/>
            <a:ext cx="9907411" cy="461665"/>
          </a:xfrm>
        </p:spPr>
        <p:txBody>
          <a:bodyPr vert="horz" wrap="square" lIns="0" tIns="0" rIns="0" bIns="0" rtlCol="0" anchor="t" anchorCtr="0">
            <a:spAutoFit/>
          </a:bodyPr>
          <a:lstStyle>
            <a:lvl1pPr>
              <a:defRPr lang="en-GB"/>
            </a:lvl1pPr>
          </a:lstStyle>
          <a:p>
            <a:pPr lvl="0"/>
            <a:r>
              <a:rPr lang="en-US"/>
              <a:t>Click to edit Master title style</a:t>
            </a:r>
            <a:endParaRPr lang="en-GB" dirty="0"/>
          </a:p>
        </p:txBody>
      </p:sp>
      <p:sp>
        <p:nvSpPr>
          <p:cNvPr id="4" name="Content Placeholder 3">
            <a:extLst>
              <a:ext uri="{FF2B5EF4-FFF2-40B4-BE49-F238E27FC236}">
                <a16:creationId xmlns:a16="http://schemas.microsoft.com/office/drawing/2014/main" id="{5B3BC6BE-ADE7-41B5-8567-6ACE5C3500E5}"/>
              </a:ext>
            </a:extLst>
          </p:cNvPr>
          <p:cNvSpPr>
            <a:spLocks noGrp="1"/>
          </p:cNvSpPr>
          <p:nvPr>
            <p:ph sz="half" idx="2"/>
          </p:nvPr>
        </p:nvSpPr>
        <p:spPr>
          <a:xfrm>
            <a:off x="1128713" y="2505075"/>
            <a:ext cx="4478400" cy="3205163"/>
          </a:xfrm>
        </p:spPr>
        <p:txBody>
          <a:bodyPr>
            <a:noAutofit/>
          </a:bodyPr>
          <a:lstStyle>
            <a:lvl1pPr marL="216000" indent="-216000">
              <a:lnSpc>
                <a:spcPts val="3000"/>
              </a:lnSpc>
              <a:spcAft>
                <a:spcPts val="2001"/>
              </a:spcAft>
              <a:buClr>
                <a:schemeClr val="accent2"/>
              </a:buClr>
              <a:buFont typeface="Arial" panose="020B0604020202020204" pitchFamily="34" charset="0"/>
              <a:buChar char="•"/>
              <a:defRPr sz="2400"/>
            </a:lvl1pPr>
          </a:lstStyle>
          <a:p>
            <a:pPr lvl="0"/>
            <a:r>
              <a:rPr lang="en-US"/>
              <a:t>Edit Master text styles</a:t>
            </a:r>
          </a:p>
        </p:txBody>
      </p:sp>
      <p:sp>
        <p:nvSpPr>
          <p:cNvPr id="6" name="Content Placeholder 5">
            <a:extLst>
              <a:ext uri="{FF2B5EF4-FFF2-40B4-BE49-F238E27FC236}">
                <a16:creationId xmlns:a16="http://schemas.microsoft.com/office/drawing/2014/main" id="{63B7A8F3-2677-4F78-8EEC-E26A38504E81}"/>
              </a:ext>
            </a:extLst>
          </p:cNvPr>
          <p:cNvSpPr>
            <a:spLocks noGrp="1"/>
          </p:cNvSpPr>
          <p:nvPr>
            <p:ph sz="quarter" idx="4"/>
          </p:nvPr>
        </p:nvSpPr>
        <p:spPr>
          <a:xfrm>
            <a:off x="6569013" y="2505075"/>
            <a:ext cx="4478400" cy="3205163"/>
          </a:xfrm>
        </p:spPr>
        <p:txBody>
          <a:bodyPr>
            <a:noAutofit/>
          </a:bodyPr>
          <a:lstStyle>
            <a:lvl1pPr marL="0" indent="0">
              <a:buFontTx/>
              <a:buNone/>
              <a:defRPr lang="en-US" sz="2400" kern="1200" dirty="0" smtClean="0">
                <a:solidFill>
                  <a:schemeClr val="tx2"/>
                </a:solidFill>
                <a:latin typeface="+mn-lt"/>
                <a:ea typeface="+mn-ea"/>
                <a:cs typeface="+mn-cs"/>
              </a:defRPr>
            </a:lvl1pPr>
          </a:lstStyle>
          <a:p>
            <a:pPr marL="216000" lvl="0" indent="-216000" algn="l" defTabSz="914400" rtl="0" eaLnBrk="1" latinLnBrk="0" hangingPunct="1">
              <a:lnSpc>
                <a:spcPts val="3000"/>
              </a:lnSpc>
              <a:spcBef>
                <a:spcPts val="0"/>
              </a:spcBef>
              <a:spcAft>
                <a:spcPts val="2001"/>
              </a:spcAft>
              <a:buClr>
                <a:schemeClr val="accent2"/>
              </a:buClr>
              <a:buFont typeface="Arial" panose="020B0604020202020204" pitchFamily="34" charset="0"/>
              <a:buChar char="•"/>
            </a:pPr>
            <a:r>
              <a:rPr lang="en-US"/>
              <a:t>Edit Master text styles</a:t>
            </a:r>
          </a:p>
        </p:txBody>
      </p:sp>
      <p:sp>
        <p:nvSpPr>
          <p:cNvPr id="7" name="Date Placeholder 6">
            <a:extLst>
              <a:ext uri="{FF2B5EF4-FFF2-40B4-BE49-F238E27FC236}">
                <a16:creationId xmlns:a16="http://schemas.microsoft.com/office/drawing/2014/main" id="{97DA6922-5915-4904-8DFC-5C8A26FA55C7}"/>
              </a:ext>
            </a:extLst>
          </p:cNvPr>
          <p:cNvSpPr>
            <a:spLocks noGrp="1"/>
          </p:cNvSpPr>
          <p:nvPr>
            <p:ph type="dt" sz="half" idx="10"/>
          </p:nvPr>
        </p:nvSpPr>
        <p:spPr/>
        <p:txBody>
          <a:bodyPr/>
          <a:lstStyle/>
          <a:p>
            <a:fld id="{DF6969AC-1871-4C57-8DDB-092B8072868B}" type="datetime1">
              <a:rPr lang="en-GB" smtClean="0"/>
              <a:t>11/05/2021</a:t>
            </a:fld>
            <a:endParaRPr lang="en-GB"/>
          </a:p>
        </p:txBody>
      </p:sp>
      <p:sp>
        <p:nvSpPr>
          <p:cNvPr id="8" name="Footer Placeholder 7">
            <a:extLst>
              <a:ext uri="{FF2B5EF4-FFF2-40B4-BE49-F238E27FC236}">
                <a16:creationId xmlns:a16="http://schemas.microsoft.com/office/drawing/2014/main" id="{B012334E-7372-4B4E-BC7C-5ABDD8A5FF69}"/>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D3E67B72-7994-4EB4-895D-B6BCCCA40E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11" name="Slide Number Placeholder 5">
            <a:extLst>
              <a:ext uri="{FF2B5EF4-FFF2-40B4-BE49-F238E27FC236}">
                <a16:creationId xmlns:a16="http://schemas.microsoft.com/office/drawing/2014/main" id="{3B825E27-81AC-41B8-9E0E-4DB0609D992E}"/>
              </a:ext>
            </a:extLst>
          </p:cNvPr>
          <p:cNvSpPr txBox="1">
            <a:spLocks/>
          </p:cNvSpPr>
          <p:nvPr userDrawn="1"/>
        </p:nvSpPr>
        <p:spPr>
          <a:xfrm>
            <a:off x="11404800" y="6573600"/>
            <a:ext cx="622800" cy="273600"/>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3759F-69E4-4EE4-ACA4-DB662DBCF7EA}" type="slidenum">
              <a:rPr lang="en-GB" smtClean="0"/>
              <a:pPr/>
              <a:t>‹#›</a:t>
            </a:fld>
            <a:endParaRPr lang="en-GB" dirty="0"/>
          </a:p>
        </p:txBody>
      </p:sp>
    </p:spTree>
    <p:extLst>
      <p:ext uri="{BB962C8B-B14F-4D97-AF65-F5344CB8AC3E}">
        <p14:creationId xmlns:p14="http://schemas.microsoft.com/office/powerpoint/2010/main" val="36811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E883E3B-BEED-441A-8E72-BCFE5AC5C141}"/>
              </a:ext>
            </a:extLst>
          </p:cNvPr>
          <p:cNvSpPr>
            <a:spLocks noGrp="1"/>
          </p:cNvSpPr>
          <p:nvPr>
            <p:ph type="pic" sz="quarter" idx="13"/>
          </p:nvPr>
        </p:nvSpPr>
        <p:spPr>
          <a:xfrm>
            <a:off x="4811713" y="-33865"/>
            <a:ext cx="7380287" cy="6945348"/>
          </a:xfrm>
          <a:custGeom>
            <a:avLst/>
            <a:gdLst>
              <a:gd name="connsiteX0" fmla="*/ 0 w 7380287"/>
              <a:gd name="connsiteY0" fmla="*/ 0 h 6866327"/>
              <a:gd name="connsiteX1" fmla="*/ 7380287 w 7380287"/>
              <a:gd name="connsiteY1" fmla="*/ 0 h 6866327"/>
              <a:gd name="connsiteX2" fmla="*/ 7380287 w 7380287"/>
              <a:gd name="connsiteY2" fmla="*/ 6866327 h 6866327"/>
              <a:gd name="connsiteX3" fmla="*/ 0 w 7380287"/>
              <a:gd name="connsiteY3" fmla="*/ 6866327 h 6866327"/>
              <a:gd name="connsiteX4" fmla="*/ 0 w 7380287"/>
              <a:gd name="connsiteY4" fmla="*/ 0 h 6866327"/>
              <a:gd name="connsiteX0" fmla="*/ 3962400 w 7380287"/>
              <a:gd name="connsiteY0" fmla="*/ 11289 h 6866327"/>
              <a:gd name="connsiteX1" fmla="*/ 7380287 w 7380287"/>
              <a:gd name="connsiteY1" fmla="*/ 0 h 6866327"/>
              <a:gd name="connsiteX2" fmla="*/ 7380287 w 7380287"/>
              <a:gd name="connsiteY2" fmla="*/ 6866327 h 6866327"/>
              <a:gd name="connsiteX3" fmla="*/ 0 w 7380287"/>
              <a:gd name="connsiteY3" fmla="*/ 6866327 h 6866327"/>
              <a:gd name="connsiteX4" fmla="*/ 3962400 w 7380287"/>
              <a:gd name="connsiteY4" fmla="*/ 11289 h 6866327"/>
              <a:gd name="connsiteX0" fmla="*/ 3962400 w 7380287"/>
              <a:gd name="connsiteY0" fmla="*/ 11289 h 6866327"/>
              <a:gd name="connsiteX1" fmla="*/ 7380287 w 7380287"/>
              <a:gd name="connsiteY1" fmla="*/ 0 h 6866327"/>
              <a:gd name="connsiteX2" fmla="*/ 7380287 w 7380287"/>
              <a:gd name="connsiteY2" fmla="*/ 6866327 h 6866327"/>
              <a:gd name="connsiteX3" fmla="*/ 0 w 7380287"/>
              <a:gd name="connsiteY3" fmla="*/ 6866327 h 6866327"/>
              <a:gd name="connsiteX4" fmla="*/ 3962400 w 7380287"/>
              <a:gd name="connsiteY4" fmla="*/ 11289 h 6866327"/>
              <a:gd name="connsiteX0" fmla="*/ 3962400 w 7380287"/>
              <a:gd name="connsiteY0" fmla="*/ 11289 h 6866327"/>
              <a:gd name="connsiteX1" fmla="*/ 7380287 w 7380287"/>
              <a:gd name="connsiteY1" fmla="*/ 0 h 6866327"/>
              <a:gd name="connsiteX2" fmla="*/ 7380287 w 7380287"/>
              <a:gd name="connsiteY2" fmla="*/ 6866327 h 6866327"/>
              <a:gd name="connsiteX3" fmla="*/ 0 w 7380287"/>
              <a:gd name="connsiteY3" fmla="*/ 6866327 h 6866327"/>
              <a:gd name="connsiteX4" fmla="*/ 3962400 w 7380287"/>
              <a:gd name="connsiteY4" fmla="*/ 11289 h 6866327"/>
              <a:gd name="connsiteX0" fmla="*/ 3962400 w 7380287"/>
              <a:gd name="connsiteY0" fmla="*/ 11289 h 6866327"/>
              <a:gd name="connsiteX1" fmla="*/ 7380287 w 7380287"/>
              <a:gd name="connsiteY1" fmla="*/ 0 h 6866327"/>
              <a:gd name="connsiteX2" fmla="*/ 7380287 w 7380287"/>
              <a:gd name="connsiteY2" fmla="*/ 6866327 h 6866327"/>
              <a:gd name="connsiteX3" fmla="*/ 0 w 7380287"/>
              <a:gd name="connsiteY3" fmla="*/ 6866327 h 6866327"/>
              <a:gd name="connsiteX4" fmla="*/ 3962400 w 7380287"/>
              <a:gd name="connsiteY4" fmla="*/ 11289 h 686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287" h="6866327">
                <a:moveTo>
                  <a:pt x="3962400" y="11289"/>
                </a:moveTo>
                <a:lnTo>
                  <a:pt x="7380287" y="0"/>
                </a:lnTo>
                <a:lnTo>
                  <a:pt x="7380287" y="6866327"/>
                </a:lnTo>
                <a:lnTo>
                  <a:pt x="0" y="6866327"/>
                </a:lnTo>
                <a:cubicBezTo>
                  <a:pt x="56445" y="5845670"/>
                  <a:pt x="812800" y="332036"/>
                  <a:pt x="3962400" y="11289"/>
                </a:cubicBezTo>
                <a:close/>
              </a:path>
            </a:pathLst>
          </a:custGeom>
          <a:solidFill>
            <a:schemeClr val="bg2">
              <a:lumMod val="95000"/>
            </a:schemeClr>
          </a:solidFill>
        </p:spPr>
        <p:txBody>
          <a:bodyPr anchor="ctr" anchorCtr="0">
            <a:noAutofit/>
          </a:bodyPr>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3E52B78A-68C9-415F-B8BD-9BA71172986B}"/>
              </a:ext>
            </a:extLst>
          </p:cNvPr>
          <p:cNvSpPr>
            <a:spLocks noGrp="1"/>
          </p:cNvSpPr>
          <p:nvPr>
            <p:ph type="title"/>
          </p:nvPr>
        </p:nvSpPr>
        <p:spPr>
          <a:xfrm>
            <a:off x="1134000" y="1148400"/>
            <a:ext cx="5030435" cy="46166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F1CB2D4-63F1-43C0-8CDE-B4DBBE73E1D0}"/>
              </a:ext>
            </a:extLst>
          </p:cNvPr>
          <p:cNvSpPr>
            <a:spLocks noGrp="1"/>
          </p:cNvSpPr>
          <p:nvPr>
            <p:ph sz="half" idx="1"/>
          </p:nvPr>
        </p:nvSpPr>
        <p:spPr>
          <a:xfrm>
            <a:off x="1144587" y="2649600"/>
            <a:ext cx="3078164" cy="3060638"/>
          </a:xfrm>
        </p:spPr>
        <p:txBody>
          <a:bodyPr>
            <a:noAutofit/>
          </a:bodyPr>
          <a:lstStyle/>
          <a:p>
            <a:pPr lvl="0"/>
            <a:r>
              <a:rPr lang="en-US"/>
              <a:t>Edit Master text styles</a:t>
            </a:r>
          </a:p>
        </p:txBody>
      </p:sp>
      <p:sp>
        <p:nvSpPr>
          <p:cNvPr id="5" name="Date Placeholder 4">
            <a:extLst>
              <a:ext uri="{FF2B5EF4-FFF2-40B4-BE49-F238E27FC236}">
                <a16:creationId xmlns:a16="http://schemas.microsoft.com/office/drawing/2014/main" id="{99AFEC25-F92B-43FD-B99A-9626A45452A9}"/>
              </a:ext>
            </a:extLst>
          </p:cNvPr>
          <p:cNvSpPr>
            <a:spLocks noGrp="1"/>
          </p:cNvSpPr>
          <p:nvPr>
            <p:ph type="dt" sz="half" idx="10"/>
          </p:nvPr>
        </p:nvSpPr>
        <p:spPr/>
        <p:txBody>
          <a:bodyPr/>
          <a:lstStyle/>
          <a:p>
            <a:fld id="{E3AA42D1-7F7C-4956-9773-9379304AB766}" type="datetime1">
              <a:rPr lang="en-GB" smtClean="0"/>
              <a:t>11/05/2021</a:t>
            </a:fld>
            <a:endParaRPr lang="en-GB"/>
          </a:p>
        </p:txBody>
      </p:sp>
      <p:sp>
        <p:nvSpPr>
          <p:cNvPr id="6" name="Footer Placeholder 5">
            <a:extLst>
              <a:ext uri="{FF2B5EF4-FFF2-40B4-BE49-F238E27FC236}">
                <a16:creationId xmlns:a16="http://schemas.microsoft.com/office/drawing/2014/main" id="{75E662A4-F1AE-40A5-BEB3-BC42AF9EC01A}"/>
              </a:ext>
            </a:extLst>
          </p:cNvPr>
          <p:cNvSpPr>
            <a:spLocks noGrp="1"/>
          </p:cNvSpPr>
          <p:nvPr>
            <p:ph type="ftr" sz="quarter" idx="11"/>
          </p:nvPr>
        </p:nvSpPr>
        <p:spPr/>
        <p:txBody>
          <a:bodyPr/>
          <a:lstStyle/>
          <a:p>
            <a:endParaRPr lang="en-GB"/>
          </a:p>
        </p:txBody>
      </p:sp>
      <p:pic>
        <p:nvPicPr>
          <p:cNvPr id="12" name="Picture 11">
            <a:extLst>
              <a:ext uri="{FF2B5EF4-FFF2-40B4-BE49-F238E27FC236}">
                <a16:creationId xmlns:a16="http://schemas.microsoft.com/office/drawing/2014/main" id="{F65F05AB-63FF-485B-8328-79E6B316BD51}"/>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13" name="Slide Number Placeholder 5">
            <a:extLst>
              <a:ext uri="{FF2B5EF4-FFF2-40B4-BE49-F238E27FC236}">
                <a16:creationId xmlns:a16="http://schemas.microsoft.com/office/drawing/2014/main" id="{2021B1BE-67C5-4725-B608-993A1F31785C}"/>
              </a:ext>
            </a:extLst>
          </p:cNvPr>
          <p:cNvSpPr>
            <a:spLocks noGrp="1"/>
          </p:cNvSpPr>
          <p:nvPr>
            <p:ph type="sldNum" sz="quarter" idx="12"/>
          </p:nvPr>
        </p:nvSpPr>
        <p:spPr>
          <a:xfrm>
            <a:off x="11404800" y="6573600"/>
            <a:ext cx="622800" cy="273600"/>
          </a:xfrm>
        </p:spPr>
        <p:txBody>
          <a:bodyPr lIns="0" tIns="0" rIns="0" bIns="0" anchor="t" anchorCtr="0"/>
          <a:lstStyle>
            <a:lvl1pPr>
              <a:defRPr sz="900">
                <a:solidFill>
                  <a:schemeClr val="accent2"/>
                </a:solidFill>
              </a:defRPr>
            </a:lvl1pPr>
          </a:lstStyle>
          <a:p>
            <a:fld id="{2573759F-69E4-4EE4-ACA4-DB662DBCF7EA}" type="slidenum">
              <a:rPr lang="en-GB" smtClean="0"/>
              <a:pPr/>
              <a:t>‹#›</a:t>
            </a:fld>
            <a:endParaRPr lang="en-GB" dirty="0"/>
          </a:p>
        </p:txBody>
      </p:sp>
    </p:spTree>
    <p:extLst>
      <p:ext uri="{BB962C8B-B14F-4D97-AF65-F5344CB8AC3E}">
        <p14:creationId xmlns:p14="http://schemas.microsoft.com/office/powerpoint/2010/main" val="163277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803597C-6999-42EA-B3DC-B593C5612465}"/>
              </a:ext>
            </a:extLst>
          </p:cNvPr>
          <p:cNvSpPr>
            <a:spLocks noGrp="1"/>
          </p:cNvSpPr>
          <p:nvPr>
            <p:ph type="pic" sz="quarter" idx="13"/>
          </p:nvPr>
        </p:nvSpPr>
        <p:spPr>
          <a:xfrm>
            <a:off x="-497957" y="-359091"/>
            <a:ext cx="12710594" cy="7279180"/>
          </a:xfrm>
          <a:custGeom>
            <a:avLst/>
            <a:gdLst>
              <a:gd name="connsiteX0" fmla="*/ 0 w 12212638"/>
              <a:gd name="connsiteY0" fmla="*/ 0 h 6847200"/>
              <a:gd name="connsiteX1" fmla="*/ 12212638 w 12212638"/>
              <a:gd name="connsiteY1" fmla="*/ 0 h 6847200"/>
              <a:gd name="connsiteX2" fmla="*/ 12212638 w 12212638"/>
              <a:gd name="connsiteY2" fmla="*/ 6847200 h 6847200"/>
              <a:gd name="connsiteX3" fmla="*/ 0 w 12212638"/>
              <a:gd name="connsiteY3" fmla="*/ 6847200 h 6847200"/>
              <a:gd name="connsiteX4" fmla="*/ 0 w 12212638"/>
              <a:gd name="connsiteY4" fmla="*/ 0 h 6847200"/>
              <a:gd name="connsiteX0" fmla="*/ 2856089 w 12212638"/>
              <a:gd name="connsiteY0" fmla="*/ 1873956 h 6847200"/>
              <a:gd name="connsiteX1" fmla="*/ 12212638 w 12212638"/>
              <a:gd name="connsiteY1" fmla="*/ 0 h 6847200"/>
              <a:gd name="connsiteX2" fmla="*/ 12212638 w 12212638"/>
              <a:gd name="connsiteY2" fmla="*/ 6847200 h 6847200"/>
              <a:gd name="connsiteX3" fmla="*/ 0 w 12212638"/>
              <a:gd name="connsiteY3" fmla="*/ 6847200 h 6847200"/>
              <a:gd name="connsiteX4" fmla="*/ 2856089 w 12212638"/>
              <a:gd name="connsiteY4" fmla="*/ 1873956 h 6847200"/>
              <a:gd name="connsiteX0" fmla="*/ 2856089 w 12212638"/>
              <a:gd name="connsiteY0" fmla="*/ 1958846 h 6932090"/>
              <a:gd name="connsiteX1" fmla="*/ 12212638 w 12212638"/>
              <a:gd name="connsiteY1" fmla="*/ 84890 h 6932090"/>
              <a:gd name="connsiteX2" fmla="*/ 12212638 w 12212638"/>
              <a:gd name="connsiteY2" fmla="*/ 6932090 h 6932090"/>
              <a:gd name="connsiteX3" fmla="*/ 0 w 12212638"/>
              <a:gd name="connsiteY3" fmla="*/ 6932090 h 6932090"/>
              <a:gd name="connsiteX4" fmla="*/ 2856089 w 12212638"/>
              <a:gd name="connsiteY4" fmla="*/ 1958846 h 6932090"/>
              <a:gd name="connsiteX0" fmla="*/ 2856089 w 12212638"/>
              <a:gd name="connsiteY0" fmla="*/ 2199179 h 7172423"/>
              <a:gd name="connsiteX1" fmla="*/ 12212638 w 12212638"/>
              <a:gd name="connsiteY1" fmla="*/ 325223 h 7172423"/>
              <a:gd name="connsiteX2" fmla="*/ 12212638 w 12212638"/>
              <a:gd name="connsiteY2" fmla="*/ 7172423 h 7172423"/>
              <a:gd name="connsiteX3" fmla="*/ 0 w 12212638"/>
              <a:gd name="connsiteY3" fmla="*/ 7172423 h 7172423"/>
              <a:gd name="connsiteX4" fmla="*/ 2856089 w 12212638"/>
              <a:gd name="connsiteY4" fmla="*/ 2199179 h 7172423"/>
              <a:gd name="connsiteX0" fmla="*/ 2949155 w 12305704"/>
              <a:gd name="connsiteY0" fmla="*/ 2199179 h 7172423"/>
              <a:gd name="connsiteX1" fmla="*/ 12305704 w 12305704"/>
              <a:gd name="connsiteY1" fmla="*/ 325223 h 7172423"/>
              <a:gd name="connsiteX2" fmla="*/ 12305704 w 12305704"/>
              <a:gd name="connsiteY2" fmla="*/ 7172423 h 7172423"/>
              <a:gd name="connsiteX3" fmla="*/ 93066 w 12305704"/>
              <a:gd name="connsiteY3" fmla="*/ 7172423 h 7172423"/>
              <a:gd name="connsiteX4" fmla="*/ 2949155 w 12305704"/>
              <a:gd name="connsiteY4" fmla="*/ 2199179 h 7172423"/>
              <a:gd name="connsiteX0" fmla="*/ 3317674 w 12674223"/>
              <a:gd name="connsiteY0" fmla="*/ 2199179 h 7172423"/>
              <a:gd name="connsiteX1" fmla="*/ 12674223 w 12674223"/>
              <a:gd name="connsiteY1" fmla="*/ 325223 h 7172423"/>
              <a:gd name="connsiteX2" fmla="*/ 12674223 w 12674223"/>
              <a:gd name="connsiteY2" fmla="*/ 7172423 h 7172423"/>
              <a:gd name="connsiteX3" fmla="*/ 461585 w 12674223"/>
              <a:gd name="connsiteY3" fmla="*/ 7172423 h 7172423"/>
              <a:gd name="connsiteX4" fmla="*/ 3317674 w 12674223"/>
              <a:gd name="connsiteY4" fmla="*/ 2199179 h 7172423"/>
              <a:gd name="connsiteX0" fmla="*/ 3354045 w 12710594"/>
              <a:gd name="connsiteY0" fmla="*/ 2199179 h 7172423"/>
              <a:gd name="connsiteX1" fmla="*/ 12710594 w 12710594"/>
              <a:gd name="connsiteY1" fmla="*/ 325223 h 7172423"/>
              <a:gd name="connsiteX2" fmla="*/ 12710594 w 12710594"/>
              <a:gd name="connsiteY2" fmla="*/ 7172423 h 7172423"/>
              <a:gd name="connsiteX3" fmla="*/ 497956 w 12710594"/>
              <a:gd name="connsiteY3" fmla="*/ 7172423 h 7172423"/>
              <a:gd name="connsiteX4" fmla="*/ 3354045 w 12710594"/>
              <a:gd name="connsiteY4" fmla="*/ 2199179 h 717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0594" h="7172423">
                <a:moveTo>
                  <a:pt x="3354045" y="2199179"/>
                </a:moveTo>
                <a:cubicBezTo>
                  <a:pt x="8392006" y="-1146096"/>
                  <a:pt x="12334944" y="317697"/>
                  <a:pt x="12710594" y="325223"/>
                </a:cubicBezTo>
                <a:lnTo>
                  <a:pt x="12710594" y="7172423"/>
                </a:lnTo>
                <a:lnTo>
                  <a:pt x="497956" y="7172423"/>
                </a:lnTo>
                <a:cubicBezTo>
                  <a:pt x="400120" y="6271031"/>
                  <a:pt x="-1650696" y="5956660"/>
                  <a:pt x="3354045" y="2199179"/>
                </a:cubicBezTo>
                <a:close/>
              </a:path>
            </a:pathLst>
          </a:custGeom>
          <a:solidFill>
            <a:schemeClr val="bg2">
              <a:lumMod val="95000"/>
            </a:schemeClr>
          </a:solidFill>
        </p:spPr>
        <p:txBody>
          <a:bodyPr anchor="ctr" anchorCtr="0">
            <a:noAutofit/>
          </a:bodyPr>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DA36FC78-AA58-4756-B26E-C230A90FBCBF}"/>
              </a:ext>
            </a:extLst>
          </p:cNvPr>
          <p:cNvSpPr>
            <a:spLocks noGrp="1"/>
          </p:cNvSpPr>
          <p:nvPr>
            <p:ph type="title"/>
          </p:nvPr>
        </p:nvSpPr>
        <p:spPr>
          <a:xfrm>
            <a:off x="1134000" y="1148400"/>
            <a:ext cx="2208213" cy="424304"/>
          </a:xfrm>
        </p:spPr>
        <p:txBody>
          <a:bodyPr/>
          <a:lstStyle>
            <a:lvl1pPr>
              <a:lnSpc>
                <a:spcPts val="2100"/>
              </a:lnSpc>
              <a:defRPr sz="1800"/>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CB8CC8B5-3BA0-4658-942A-8581556C407E}"/>
              </a:ext>
            </a:extLst>
          </p:cNvPr>
          <p:cNvSpPr>
            <a:spLocks noGrp="1"/>
          </p:cNvSpPr>
          <p:nvPr>
            <p:ph type="dt" sz="half" idx="10"/>
          </p:nvPr>
        </p:nvSpPr>
        <p:spPr/>
        <p:txBody>
          <a:bodyPr/>
          <a:lstStyle/>
          <a:p>
            <a:fld id="{CE2546F6-AE7E-4737-B3F3-21BA16E940A2}" type="datetime1">
              <a:rPr lang="en-GB" smtClean="0"/>
              <a:t>11/05/2021</a:t>
            </a:fld>
            <a:endParaRPr lang="en-GB"/>
          </a:p>
        </p:txBody>
      </p:sp>
      <p:sp>
        <p:nvSpPr>
          <p:cNvPr id="4" name="Footer Placeholder 3">
            <a:extLst>
              <a:ext uri="{FF2B5EF4-FFF2-40B4-BE49-F238E27FC236}">
                <a16:creationId xmlns:a16="http://schemas.microsoft.com/office/drawing/2014/main" id="{E86037C9-0BDF-4AA8-88CB-CE59C6579795}"/>
              </a:ext>
            </a:extLst>
          </p:cNvPr>
          <p:cNvSpPr>
            <a:spLocks noGrp="1"/>
          </p:cNvSpPr>
          <p:nvPr>
            <p:ph type="ftr" sz="quarter" idx="11"/>
          </p:nvPr>
        </p:nvSpPr>
        <p:spPr/>
        <p:txBody>
          <a:bodyPr/>
          <a:lstStyle/>
          <a:p>
            <a:endParaRPr lang="en-GB"/>
          </a:p>
        </p:txBody>
      </p:sp>
      <p:pic>
        <p:nvPicPr>
          <p:cNvPr id="8" name="Picture 7">
            <a:extLst>
              <a:ext uri="{FF2B5EF4-FFF2-40B4-BE49-F238E27FC236}">
                <a16:creationId xmlns:a16="http://schemas.microsoft.com/office/drawing/2014/main" id="{6E034FFC-9C22-4602-A6B9-339C1D28D61C}"/>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9" name="Slide Number Placeholder 5">
            <a:extLst>
              <a:ext uri="{FF2B5EF4-FFF2-40B4-BE49-F238E27FC236}">
                <a16:creationId xmlns:a16="http://schemas.microsoft.com/office/drawing/2014/main" id="{81D1AD9C-D844-4CFC-8466-AC9C3C3D2E73}"/>
              </a:ext>
            </a:extLst>
          </p:cNvPr>
          <p:cNvSpPr>
            <a:spLocks noGrp="1"/>
          </p:cNvSpPr>
          <p:nvPr>
            <p:ph type="sldNum" sz="quarter" idx="12"/>
          </p:nvPr>
        </p:nvSpPr>
        <p:spPr>
          <a:xfrm>
            <a:off x="11404800" y="6573600"/>
            <a:ext cx="622800" cy="273600"/>
          </a:xfrm>
        </p:spPr>
        <p:txBody>
          <a:bodyPr lIns="0" tIns="0" rIns="0" bIns="0" anchor="t" anchorCtr="0"/>
          <a:lstStyle>
            <a:lvl1pPr>
              <a:defRPr sz="900">
                <a:solidFill>
                  <a:schemeClr val="accent2"/>
                </a:solidFill>
              </a:defRPr>
            </a:lvl1pPr>
          </a:lstStyle>
          <a:p>
            <a:fld id="{2573759F-69E4-4EE4-ACA4-DB662DBCF7EA}" type="slidenum">
              <a:rPr lang="en-GB" smtClean="0"/>
              <a:pPr/>
              <a:t>‹#›</a:t>
            </a:fld>
            <a:endParaRPr lang="en-GB" dirty="0"/>
          </a:p>
        </p:txBody>
      </p:sp>
    </p:spTree>
    <p:extLst>
      <p:ext uri="{BB962C8B-B14F-4D97-AF65-F5344CB8AC3E}">
        <p14:creationId xmlns:p14="http://schemas.microsoft.com/office/powerpoint/2010/main" val="40290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FC78-AA58-4756-B26E-C230A90FBCBF}"/>
              </a:ext>
            </a:extLst>
          </p:cNvPr>
          <p:cNvSpPr>
            <a:spLocks noGrp="1"/>
          </p:cNvSpPr>
          <p:nvPr>
            <p:ph type="title"/>
          </p:nvPr>
        </p:nvSpPr>
        <p:spPr>
          <a:xfrm>
            <a:off x="1134000" y="1148400"/>
            <a:ext cx="9918700" cy="461665"/>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8CC8B5-3BA0-4658-942A-8581556C407E}"/>
              </a:ext>
            </a:extLst>
          </p:cNvPr>
          <p:cNvSpPr>
            <a:spLocks noGrp="1"/>
          </p:cNvSpPr>
          <p:nvPr>
            <p:ph type="dt" sz="half" idx="10"/>
          </p:nvPr>
        </p:nvSpPr>
        <p:spPr/>
        <p:txBody>
          <a:bodyPr/>
          <a:lstStyle/>
          <a:p>
            <a:fld id="{63B60C3E-D924-48F5-ABCB-4AB7D7FEC6F1}" type="datetime1">
              <a:rPr lang="en-GB" smtClean="0"/>
              <a:t>11/05/2021</a:t>
            </a:fld>
            <a:endParaRPr lang="en-GB"/>
          </a:p>
        </p:txBody>
      </p:sp>
      <p:sp>
        <p:nvSpPr>
          <p:cNvPr id="4" name="Footer Placeholder 3">
            <a:extLst>
              <a:ext uri="{FF2B5EF4-FFF2-40B4-BE49-F238E27FC236}">
                <a16:creationId xmlns:a16="http://schemas.microsoft.com/office/drawing/2014/main" id="{E86037C9-0BDF-4AA8-88CB-CE59C6579795}"/>
              </a:ext>
            </a:extLst>
          </p:cNvPr>
          <p:cNvSpPr>
            <a:spLocks noGrp="1"/>
          </p:cNvSpPr>
          <p:nvPr>
            <p:ph type="ftr" sz="quarter" idx="11"/>
          </p:nvPr>
        </p:nvSpPr>
        <p:spPr/>
        <p:txBody>
          <a:bodyPr/>
          <a:lstStyle/>
          <a:p>
            <a:endParaRPr lang="en-GB"/>
          </a:p>
        </p:txBody>
      </p:sp>
      <p:pic>
        <p:nvPicPr>
          <p:cNvPr id="6" name="Picture 5">
            <a:extLst>
              <a:ext uri="{FF2B5EF4-FFF2-40B4-BE49-F238E27FC236}">
                <a16:creationId xmlns:a16="http://schemas.microsoft.com/office/drawing/2014/main" id="{65019F59-87E7-4220-91CD-7785CB07DD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7413" y="5721527"/>
            <a:ext cx="1164643" cy="1144800"/>
          </a:xfrm>
          <a:prstGeom prst="rect">
            <a:avLst/>
          </a:prstGeom>
        </p:spPr>
      </p:pic>
      <p:sp>
        <p:nvSpPr>
          <p:cNvPr id="7" name="Slide Number Placeholder 5">
            <a:extLst>
              <a:ext uri="{FF2B5EF4-FFF2-40B4-BE49-F238E27FC236}">
                <a16:creationId xmlns:a16="http://schemas.microsoft.com/office/drawing/2014/main" id="{E8E6E9B4-406A-43B0-9633-E314D758E070}"/>
              </a:ext>
            </a:extLst>
          </p:cNvPr>
          <p:cNvSpPr txBox="1">
            <a:spLocks/>
          </p:cNvSpPr>
          <p:nvPr userDrawn="1"/>
        </p:nvSpPr>
        <p:spPr>
          <a:xfrm>
            <a:off x="11404800" y="6573600"/>
            <a:ext cx="622800" cy="273600"/>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3759F-69E4-4EE4-ACA4-DB662DBCF7EA}" type="slidenum">
              <a:rPr lang="en-GB" smtClean="0"/>
              <a:pPr/>
              <a:t>‹#›</a:t>
            </a:fld>
            <a:endParaRPr lang="en-GB" dirty="0"/>
          </a:p>
        </p:txBody>
      </p:sp>
    </p:spTree>
    <p:extLst>
      <p:ext uri="{BB962C8B-B14F-4D97-AF65-F5344CB8AC3E}">
        <p14:creationId xmlns:p14="http://schemas.microsoft.com/office/powerpoint/2010/main" val="403011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9F451-5A50-412C-8BE6-2047972D1DFF}"/>
              </a:ext>
            </a:extLst>
          </p:cNvPr>
          <p:cNvSpPr>
            <a:spLocks noGrp="1"/>
          </p:cNvSpPr>
          <p:nvPr>
            <p:ph type="title"/>
          </p:nvPr>
        </p:nvSpPr>
        <p:spPr>
          <a:xfrm>
            <a:off x="1144587" y="1156140"/>
            <a:ext cx="9918700" cy="461665"/>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46D6DFA-071A-4B65-9B4D-8F0447CE325B}"/>
              </a:ext>
            </a:extLst>
          </p:cNvPr>
          <p:cNvSpPr>
            <a:spLocks noGrp="1"/>
          </p:cNvSpPr>
          <p:nvPr>
            <p:ph type="body" idx="1"/>
          </p:nvPr>
        </p:nvSpPr>
        <p:spPr>
          <a:xfrm>
            <a:off x="1128713" y="1825625"/>
            <a:ext cx="9918700" cy="158966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Date Placeholder 3">
            <a:extLst>
              <a:ext uri="{FF2B5EF4-FFF2-40B4-BE49-F238E27FC236}">
                <a16:creationId xmlns:a16="http://schemas.microsoft.com/office/drawing/2014/main" id="{87BA285D-9E22-4F24-94B4-B91AD4CF4D5E}"/>
              </a:ext>
            </a:extLst>
          </p:cNvPr>
          <p:cNvSpPr>
            <a:spLocks noGrp="1"/>
          </p:cNvSpPr>
          <p:nvPr>
            <p:ph type="dt" sz="half" idx="2"/>
          </p:nvPr>
        </p:nvSpPr>
        <p:spPr>
          <a:xfrm>
            <a:off x="0" y="7078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2EC0D-5E49-480D-81DD-B13F8CD45E93}" type="datetime1">
              <a:rPr lang="en-GB" smtClean="0"/>
              <a:t>11/05/2021</a:t>
            </a:fld>
            <a:endParaRPr lang="en-GB" dirty="0"/>
          </a:p>
        </p:txBody>
      </p:sp>
      <p:sp>
        <p:nvSpPr>
          <p:cNvPr id="5" name="Footer Placeholder 4">
            <a:extLst>
              <a:ext uri="{FF2B5EF4-FFF2-40B4-BE49-F238E27FC236}">
                <a16:creationId xmlns:a16="http://schemas.microsoft.com/office/drawing/2014/main" id="{605E38A4-EF7E-4D40-B2E5-259D3E90CDFC}"/>
              </a:ext>
            </a:extLst>
          </p:cNvPr>
          <p:cNvSpPr>
            <a:spLocks noGrp="1"/>
          </p:cNvSpPr>
          <p:nvPr>
            <p:ph type="ftr" sz="quarter" idx="3"/>
          </p:nvPr>
        </p:nvSpPr>
        <p:spPr>
          <a:xfrm>
            <a:off x="2743200" y="707213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A3B8990-B3D5-4A05-8100-BEF45A84B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3759F-69E4-4EE4-ACA4-DB662DBCF7EA}" type="slidenum">
              <a:rPr lang="en-GB" smtClean="0"/>
              <a:t>‹#›</a:t>
            </a:fld>
            <a:endParaRPr lang="en-GB"/>
          </a:p>
        </p:txBody>
      </p:sp>
      <p:cxnSp>
        <p:nvCxnSpPr>
          <p:cNvPr id="10" name="Straight Connector 9">
            <a:extLst>
              <a:ext uri="{FF2B5EF4-FFF2-40B4-BE49-F238E27FC236}">
                <a16:creationId xmlns:a16="http://schemas.microsoft.com/office/drawing/2014/main" id="{1DF47261-D132-4E56-B8A8-A9F639FDC4D9}"/>
              </a:ext>
            </a:extLst>
          </p:cNvPr>
          <p:cNvCxnSpPr/>
          <p:nvPr userDrawn="1"/>
        </p:nvCxnSpPr>
        <p:spPr>
          <a:xfrm>
            <a:off x="1128713" y="1710000"/>
            <a:ext cx="99187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90101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0" r:id="rId5"/>
    <p:sldLayoutId id="2147483653" r:id="rId6"/>
    <p:sldLayoutId id="2147483661" r:id="rId7"/>
    <p:sldLayoutId id="2147483662" r:id="rId8"/>
    <p:sldLayoutId id="2147483654" r:id="rId9"/>
    <p:sldLayoutId id="2147483655" r:id="rId10"/>
    <p:sldLayoutId id="2147483663" r:id="rId11"/>
    <p:sldLayoutId id="2147483665" r:id="rId12"/>
  </p:sldLayoutIdLst>
  <p:hf hdr="0" ftr="0" dt="0"/>
  <p:txStyles>
    <p:titleStyle>
      <a:lvl1pPr algn="l" defTabSz="914400" rtl="0" eaLnBrk="1" latinLnBrk="0" hangingPunct="1">
        <a:lnSpc>
          <a:spcPts val="36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2100"/>
        </a:lnSpc>
        <a:spcBef>
          <a:spcPts val="0"/>
        </a:spcBef>
        <a:spcAft>
          <a:spcPts val="1984"/>
        </a:spcAft>
        <a:buFont typeface="Arial" panose="020B0604020202020204" pitchFamily="34" charset="0"/>
        <a:buNone/>
        <a:defRPr sz="1800" kern="1200">
          <a:solidFill>
            <a:schemeClr val="tx2"/>
          </a:solidFill>
          <a:latin typeface="+mn-lt"/>
          <a:ea typeface="+mn-ea"/>
          <a:cs typeface="+mn-cs"/>
        </a:defRPr>
      </a:lvl1pPr>
      <a:lvl2pPr marL="270000" indent="-270000" algn="l" defTabSz="914400" rtl="0" eaLnBrk="1" latinLnBrk="0" hangingPunct="1">
        <a:lnSpc>
          <a:spcPts val="3000"/>
        </a:lnSpc>
        <a:spcBef>
          <a:spcPts val="0"/>
        </a:spcBef>
        <a:spcAft>
          <a:spcPts val="2514"/>
        </a:spcAft>
        <a:buClr>
          <a:schemeClr val="accent2"/>
        </a:buClr>
        <a:buFont typeface="Arial" panose="020B0604020202020204" pitchFamily="34" charset="0"/>
        <a:buChar char="•"/>
        <a:defRPr sz="3000" kern="1200">
          <a:solidFill>
            <a:schemeClr val="tx2"/>
          </a:solidFill>
          <a:latin typeface="+mn-lt"/>
          <a:ea typeface="+mn-ea"/>
          <a:cs typeface="+mn-cs"/>
        </a:defRPr>
      </a:lvl2pPr>
      <a:lvl3pPr marL="216000" indent="-216000" algn="l" defTabSz="914400" rtl="0" eaLnBrk="1" latinLnBrk="0" hangingPunct="1">
        <a:lnSpc>
          <a:spcPts val="3000"/>
        </a:lnSpc>
        <a:spcBef>
          <a:spcPts val="0"/>
        </a:spcBef>
        <a:spcAft>
          <a:spcPts val="2001"/>
        </a:spcAft>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11" userDrawn="1">
          <p15:clr>
            <a:srgbClr val="F26B43"/>
          </p15:clr>
        </p15:guide>
        <p15:guide id="5" pos="6959" userDrawn="1">
          <p15:clr>
            <a:srgbClr val="F26B43"/>
          </p15:clr>
        </p15:guide>
        <p15:guide id="6" orient="horz" userDrawn="1">
          <p15:clr>
            <a:srgbClr val="F26B43"/>
          </p15:clr>
        </p15:guide>
        <p15:guide id="7" orient="horz" pos="717" userDrawn="1">
          <p15:clr>
            <a:srgbClr val="F26B43"/>
          </p15:clr>
        </p15:guide>
        <p15:guide id="9" orient="horz" pos="3597" userDrawn="1">
          <p15:clr>
            <a:srgbClr val="F26B43"/>
          </p15:clr>
        </p15:guide>
        <p15:guide id="10" pos="2660" userDrawn="1">
          <p15:clr>
            <a:srgbClr val="F26B43"/>
          </p15:clr>
        </p15:guide>
        <p15:guide id="11" pos="5006" userDrawn="1">
          <p15:clr>
            <a:srgbClr val="F26B43"/>
          </p15:clr>
        </p15:guide>
        <p15:guide id="12" pos="2859" userDrawn="1">
          <p15:clr>
            <a:srgbClr val="F26B43"/>
          </p15:clr>
        </p15:guide>
        <p15:guide id="13" pos="48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F355-B2B4-419A-AB7B-86B859BF5621}"/>
              </a:ext>
            </a:extLst>
          </p:cNvPr>
          <p:cNvSpPr>
            <a:spLocks noGrp="1"/>
          </p:cNvSpPr>
          <p:nvPr>
            <p:ph type="ctrTitle"/>
          </p:nvPr>
        </p:nvSpPr>
        <p:spPr>
          <a:xfrm>
            <a:off x="1062725" y="3347109"/>
            <a:ext cx="9918700" cy="1395960"/>
          </a:xfrm>
        </p:spPr>
        <p:txBody>
          <a:bodyPr/>
          <a:lstStyle/>
          <a:p>
            <a:r>
              <a:rPr lang="en-GB" sz="4000" dirty="0"/>
              <a:t>Le Brexit et les Nouvelles Politiques </a:t>
            </a:r>
            <a:r>
              <a:rPr lang="en-GB" sz="4000" dirty="0" err="1"/>
              <a:t>Agricoles</a:t>
            </a:r>
            <a:r>
              <a:rPr lang="en-GB" sz="4000" dirty="0"/>
              <a:t> du </a:t>
            </a:r>
            <a:r>
              <a:rPr lang="en-GB" sz="4000" dirty="0" err="1"/>
              <a:t>Royaume</a:t>
            </a:r>
            <a:r>
              <a:rPr lang="en-GB" sz="4000" dirty="0"/>
              <a:t>-Uni</a:t>
            </a:r>
          </a:p>
        </p:txBody>
      </p:sp>
      <p:sp>
        <p:nvSpPr>
          <p:cNvPr id="3" name="Subtitle 2">
            <a:extLst>
              <a:ext uri="{FF2B5EF4-FFF2-40B4-BE49-F238E27FC236}">
                <a16:creationId xmlns:a16="http://schemas.microsoft.com/office/drawing/2014/main" id="{5DDA7B10-70A6-4C8A-A2A7-3269BE9E0DF1}"/>
              </a:ext>
            </a:extLst>
          </p:cNvPr>
          <p:cNvSpPr>
            <a:spLocks noGrp="1"/>
          </p:cNvSpPr>
          <p:nvPr>
            <p:ph type="subTitle" idx="1"/>
          </p:nvPr>
        </p:nvSpPr>
        <p:spPr>
          <a:xfrm>
            <a:off x="1128713" y="5519957"/>
            <a:ext cx="9144000" cy="269304"/>
          </a:xfrm>
        </p:spPr>
        <p:txBody>
          <a:bodyPr/>
          <a:lstStyle/>
          <a:p>
            <a:r>
              <a:rPr lang="en-GB" dirty="0"/>
              <a:t>Prof. Janet </a:t>
            </a:r>
            <a:r>
              <a:rPr lang="en-GB" dirty="0" err="1"/>
              <a:t>Dwyer,</a:t>
            </a:r>
            <a:r>
              <a:rPr lang="en-GB" dirty="0"/>
              <a:t> </a:t>
            </a:r>
            <a:r>
              <a:rPr lang="en-GB" dirty="0" err="1"/>
              <a:t>Université</a:t>
            </a:r>
            <a:r>
              <a:rPr lang="en-GB" dirty="0"/>
              <a:t> du Gloucestershire, RU</a:t>
            </a:r>
          </a:p>
        </p:txBody>
      </p:sp>
      <p:sp>
        <p:nvSpPr>
          <p:cNvPr id="4" name="Slide Number Placeholder 3">
            <a:extLst>
              <a:ext uri="{FF2B5EF4-FFF2-40B4-BE49-F238E27FC236}">
                <a16:creationId xmlns:a16="http://schemas.microsoft.com/office/drawing/2014/main" id="{3AF92543-9DC5-4E4D-83F5-20E2C02727E2}"/>
              </a:ext>
            </a:extLst>
          </p:cNvPr>
          <p:cNvSpPr>
            <a:spLocks noGrp="1"/>
          </p:cNvSpPr>
          <p:nvPr>
            <p:ph type="sldNum" sz="quarter" idx="12"/>
          </p:nvPr>
        </p:nvSpPr>
        <p:spPr/>
        <p:txBody>
          <a:bodyPr/>
          <a:lstStyle/>
          <a:p>
            <a:fld id="{2573759F-69E4-4EE4-ACA4-DB662DBCF7EA}" type="slidenum">
              <a:rPr lang="en-GB" smtClean="0"/>
              <a:pPr/>
              <a:t>1</a:t>
            </a:fld>
            <a:endParaRPr lang="en-GB"/>
          </a:p>
        </p:txBody>
      </p:sp>
    </p:spTree>
    <p:extLst>
      <p:ext uri="{BB962C8B-B14F-4D97-AF65-F5344CB8AC3E}">
        <p14:creationId xmlns:p14="http://schemas.microsoft.com/office/powerpoint/2010/main" val="138420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7377-A0D7-4919-ACFF-7251925A87F9}"/>
              </a:ext>
            </a:extLst>
          </p:cNvPr>
          <p:cNvSpPr>
            <a:spLocks noGrp="1"/>
          </p:cNvSpPr>
          <p:nvPr>
            <p:ph type="title"/>
          </p:nvPr>
        </p:nvSpPr>
        <p:spPr>
          <a:xfrm>
            <a:off x="1045899" y="521693"/>
            <a:ext cx="9086073" cy="923330"/>
          </a:xfrm>
        </p:spPr>
        <p:txBody>
          <a:bodyPr/>
          <a:lstStyle/>
          <a:p>
            <a:r>
              <a:rPr lang="en-GB" sz="3200" b="1" dirty="0">
                <a:solidFill>
                  <a:schemeClr val="accent6">
                    <a:lumMod val="50000"/>
                  </a:schemeClr>
                </a:solidFill>
              </a:rPr>
              <a:t>3 </a:t>
            </a:r>
            <a:r>
              <a:rPr lang="en-GB" sz="3200" b="1" dirty="0" err="1">
                <a:solidFill>
                  <a:schemeClr val="accent6">
                    <a:lumMod val="50000"/>
                  </a:schemeClr>
                </a:solidFill>
              </a:rPr>
              <a:t>différents</a:t>
            </a:r>
            <a:r>
              <a:rPr lang="en-GB" sz="3200" b="1" dirty="0">
                <a:solidFill>
                  <a:schemeClr val="accent6">
                    <a:lumMod val="50000"/>
                  </a:schemeClr>
                </a:solidFill>
              </a:rPr>
              <a:t> </a:t>
            </a:r>
            <a:r>
              <a:rPr lang="en-GB" sz="3200" b="1" dirty="0" err="1">
                <a:solidFill>
                  <a:schemeClr val="accent6">
                    <a:lumMod val="50000"/>
                  </a:schemeClr>
                </a:solidFill>
              </a:rPr>
              <a:t>niveaux</a:t>
            </a:r>
            <a:r>
              <a:rPr lang="en-GB" sz="3200" b="1" dirty="0">
                <a:solidFill>
                  <a:schemeClr val="accent6">
                    <a:lumMod val="50000"/>
                  </a:schemeClr>
                </a:solidFill>
              </a:rPr>
              <a:t> </a:t>
            </a:r>
            <a:r>
              <a:rPr lang="en-GB" sz="3200" b="1" dirty="0" err="1">
                <a:solidFill>
                  <a:schemeClr val="accent6">
                    <a:lumMod val="50000"/>
                  </a:schemeClr>
                </a:solidFill>
              </a:rPr>
              <a:t>d’exigences</a:t>
            </a:r>
            <a:r>
              <a:rPr lang="en-GB" sz="3200" b="1" dirty="0">
                <a:solidFill>
                  <a:schemeClr val="accent6">
                    <a:lumMod val="50000"/>
                  </a:schemeClr>
                </a:solidFill>
              </a:rPr>
              <a:t> et de </a:t>
            </a:r>
            <a:r>
              <a:rPr lang="en-GB" sz="3200" b="1" dirty="0" err="1">
                <a:solidFill>
                  <a:schemeClr val="accent6">
                    <a:lumMod val="50000"/>
                  </a:schemeClr>
                </a:solidFill>
              </a:rPr>
              <a:t>paiements</a:t>
            </a:r>
            <a:r>
              <a:rPr lang="en-GB" sz="3200" b="1" dirty="0">
                <a:solidFill>
                  <a:schemeClr val="accent6">
                    <a:lumMod val="50000"/>
                  </a:schemeClr>
                </a:solidFill>
              </a:rPr>
              <a:t> pour les E.L.M. </a:t>
            </a:r>
          </a:p>
        </p:txBody>
      </p:sp>
      <p:sp>
        <p:nvSpPr>
          <p:cNvPr id="5" name="Slide Number Placeholder 4">
            <a:extLst>
              <a:ext uri="{FF2B5EF4-FFF2-40B4-BE49-F238E27FC236}">
                <a16:creationId xmlns:a16="http://schemas.microsoft.com/office/drawing/2014/main" id="{8DEF07DE-CA6F-4890-8F07-4A6B57D634B8}"/>
              </a:ext>
            </a:extLst>
          </p:cNvPr>
          <p:cNvSpPr>
            <a:spLocks noGrp="1"/>
          </p:cNvSpPr>
          <p:nvPr>
            <p:ph type="sldNum" sz="quarter" idx="4294967295"/>
          </p:nvPr>
        </p:nvSpPr>
        <p:spPr>
          <a:xfrm>
            <a:off x="11644313" y="6356350"/>
            <a:ext cx="547687" cy="365125"/>
          </a:xfrm>
        </p:spPr>
        <p:txBody>
          <a:bodyPr/>
          <a:lstStyle/>
          <a:p>
            <a:pPr>
              <a:defRPr/>
            </a:pPr>
            <a:fld id="{673179C3-EF6F-4580-A6E8-36370965B6CC}" type="slidenum">
              <a:rPr lang="en-GB" altLang="en-US" smtClean="0"/>
              <a:pPr>
                <a:defRPr/>
              </a:pPr>
              <a:t>10</a:t>
            </a:fld>
            <a:endParaRPr lang="en-GB" altLang="en-US"/>
          </a:p>
        </p:txBody>
      </p:sp>
      <p:graphicFrame>
        <p:nvGraphicFramePr>
          <p:cNvPr id="7" name="Table 7">
            <a:extLst>
              <a:ext uri="{FF2B5EF4-FFF2-40B4-BE49-F238E27FC236}">
                <a16:creationId xmlns:a16="http://schemas.microsoft.com/office/drawing/2014/main" id="{1A4D25EC-0FAC-432F-97B9-649FDDB1C0E1}"/>
              </a:ext>
            </a:extLst>
          </p:cNvPr>
          <p:cNvGraphicFramePr>
            <a:graphicFrameLocks noGrp="1"/>
          </p:cNvGraphicFramePr>
          <p:nvPr>
            <p:extLst>
              <p:ext uri="{D42A27DB-BD31-4B8C-83A1-F6EECF244321}">
                <p14:modId xmlns:p14="http://schemas.microsoft.com/office/powerpoint/2010/main" val="100900457"/>
              </p:ext>
            </p:extLst>
          </p:nvPr>
        </p:nvGraphicFramePr>
        <p:xfrm>
          <a:off x="178676" y="1862667"/>
          <a:ext cx="11821332" cy="3623734"/>
        </p:xfrm>
        <a:graphic>
          <a:graphicData uri="http://schemas.openxmlformats.org/drawingml/2006/table">
            <a:tbl>
              <a:tblPr firstRow="1" bandRow="1">
                <a:tableStyleId>{5C22544A-7EE6-4342-B048-85BDC9FD1C3A}</a:tableStyleId>
              </a:tblPr>
              <a:tblGrid>
                <a:gridCol w="3770676">
                  <a:extLst>
                    <a:ext uri="{9D8B030D-6E8A-4147-A177-3AD203B41FA5}">
                      <a16:colId xmlns:a16="http://schemas.microsoft.com/office/drawing/2014/main" val="2310976817"/>
                    </a:ext>
                  </a:extLst>
                </a:gridCol>
                <a:gridCol w="3681834">
                  <a:extLst>
                    <a:ext uri="{9D8B030D-6E8A-4147-A177-3AD203B41FA5}">
                      <a16:colId xmlns:a16="http://schemas.microsoft.com/office/drawing/2014/main" val="3181128590"/>
                    </a:ext>
                  </a:extLst>
                </a:gridCol>
                <a:gridCol w="4368822">
                  <a:extLst>
                    <a:ext uri="{9D8B030D-6E8A-4147-A177-3AD203B41FA5}">
                      <a16:colId xmlns:a16="http://schemas.microsoft.com/office/drawing/2014/main" val="847734337"/>
                    </a:ext>
                  </a:extLst>
                </a:gridCol>
              </a:tblGrid>
              <a:tr h="1232069">
                <a:tc>
                  <a:txBody>
                    <a:bodyPr/>
                    <a:lstStyle/>
                    <a:p>
                      <a:pPr algn="ctr"/>
                      <a:r>
                        <a:rPr lang="en-GB" sz="2800" dirty="0">
                          <a:latin typeface="Arial" panose="020B0604020202020204" pitchFamily="34" charset="0"/>
                          <a:cs typeface="Arial" panose="020B0604020202020204" pitchFamily="34" charset="0"/>
                        </a:rPr>
                        <a:t>Sustainable Farming Incentive</a:t>
                      </a:r>
                    </a:p>
                  </a:txBody>
                  <a:tcPr anchor="ctr">
                    <a:solidFill>
                      <a:srgbClr val="00B050"/>
                    </a:solidFill>
                  </a:tcPr>
                </a:tc>
                <a:tc>
                  <a:txBody>
                    <a:bodyPr/>
                    <a:lstStyle/>
                    <a:p>
                      <a:pPr algn="ctr"/>
                      <a:r>
                        <a:rPr lang="en-GB" sz="2800" dirty="0">
                          <a:latin typeface="Arial" panose="020B0604020202020204" pitchFamily="34" charset="0"/>
                          <a:cs typeface="Arial" panose="020B0604020202020204" pitchFamily="34" charset="0"/>
                        </a:rPr>
                        <a:t>Local Nature Recovery</a:t>
                      </a:r>
                    </a:p>
                  </a:txBody>
                  <a:tcPr anchor="ctr">
                    <a:solidFill>
                      <a:srgbClr val="00B050"/>
                    </a:solidFill>
                  </a:tcPr>
                </a:tc>
                <a:tc>
                  <a:txBody>
                    <a:bodyPr/>
                    <a:lstStyle/>
                    <a:p>
                      <a:pPr algn="ctr"/>
                      <a:r>
                        <a:rPr lang="en-GB" sz="2800" dirty="0">
                          <a:latin typeface="Arial" panose="020B0604020202020204" pitchFamily="34" charset="0"/>
                          <a:cs typeface="Arial" panose="020B0604020202020204" pitchFamily="34" charset="0"/>
                        </a:rPr>
                        <a:t>Landscape Recovery</a:t>
                      </a:r>
                    </a:p>
                  </a:txBody>
                  <a:tcPr anchor="ctr">
                    <a:solidFill>
                      <a:srgbClr val="00B050"/>
                    </a:solidFill>
                  </a:tcPr>
                </a:tc>
                <a:extLst>
                  <a:ext uri="{0D108BD9-81ED-4DB2-BD59-A6C34878D82A}">
                    <a16:rowId xmlns:a16="http://schemas.microsoft.com/office/drawing/2014/main" val="3160129006"/>
                  </a:ext>
                </a:extLst>
              </a:tr>
              <a:tr h="2391665">
                <a:tc>
                  <a:txBody>
                    <a:bodyPr/>
                    <a:lstStyle/>
                    <a:p>
                      <a:r>
                        <a:rPr lang="fr-FR" sz="2400" dirty="0">
                          <a:solidFill>
                            <a:schemeClr val="tx1">
                              <a:lumMod val="75000"/>
                              <a:lumOff val="25000"/>
                            </a:schemeClr>
                          </a:solidFill>
                          <a:latin typeface="Arial" panose="020B0604020202020204" pitchFamily="34" charset="0"/>
                          <a:cs typeface="Arial" panose="020B0604020202020204" pitchFamily="34" charset="0"/>
                        </a:rPr>
                        <a:t>Niveau de base. Des actions simples à l’échelle de l’exploitation pour bénéficies environnementaux. </a:t>
                      </a:r>
                      <a:endParaRPr lang="en-GB" sz="2400"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r>
                        <a:rPr lang="fr-FR" sz="2400" dirty="0">
                          <a:solidFill>
                            <a:schemeClr val="tx1">
                              <a:lumMod val="75000"/>
                              <a:lumOff val="25000"/>
                            </a:schemeClr>
                          </a:solidFill>
                          <a:latin typeface="Arial" panose="020B0604020202020204" pitchFamily="34" charset="0"/>
                          <a:cs typeface="Arial" panose="020B0604020202020204" pitchFamily="34" charset="0"/>
                        </a:rPr>
                        <a:t>Objectifs environnementaux à l’échelle locale. Encourager la collaboration entre acteurs sur un territoire.</a:t>
                      </a:r>
                      <a:endParaRPr lang="en-GB" sz="2400" dirty="0">
                        <a:solidFill>
                          <a:schemeClr val="tx1">
                            <a:lumMod val="75000"/>
                            <a:lumOff val="25000"/>
                          </a:schemeClr>
                        </a:solidFill>
                        <a:latin typeface="Arial" panose="020B0604020202020204" pitchFamily="34" charset="0"/>
                        <a:cs typeface="Arial" panose="020B0604020202020204" pitchFamily="34" charset="0"/>
                      </a:endParaRPr>
                    </a:p>
                  </a:txBody>
                  <a:tcPr/>
                </a:tc>
                <a:tc>
                  <a:txBody>
                    <a:bodyPr/>
                    <a:lstStyle/>
                    <a:p>
                      <a:r>
                        <a:rPr lang="fr-FR" sz="2400" dirty="0">
                          <a:solidFill>
                            <a:schemeClr val="tx1">
                              <a:lumMod val="75000"/>
                              <a:lumOff val="25000"/>
                            </a:schemeClr>
                          </a:solidFill>
                          <a:latin typeface="Arial" panose="020B0604020202020204" pitchFamily="34" charset="0"/>
                          <a:cs typeface="Arial" panose="020B0604020202020204" pitchFamily="34" charset="0"/>
                        </a:rPr>
                        <a:t>Restauration des paysages et des écosystèmes.  Changement d’utilisation des terres avec une vision à long terme. </a:t>
                      </a:r>
                      <a:endParaRPr lang="en-GB" sz="2400" dirty="0">
                        <a:solidFill>
                          <a:schemeClr val="tx1">
                            <a:lumMod val="75000"/>
                            <a:lumOff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6609837"/>
                  </a:ext>
                </a:extLst>
              </a:tr>
            </a:tbl>
          </a:graphicData>
        </a:graphic>
      </p:graphicFrame>
      <p:pic>
        <p:nvPicPr>
          <p:cNvPr id="8" name="Picture 7">
            <a:extLst>
              <a:ext uri="{FF2B5EF4-FFF2-40B4-BE49-F238E27FC236}">
                <a16:creationId xmlns:a16="http://schemas.microsoft.com/office/drawing/2014/main" id="{E863C010-517F-447D-836B-893D8AED6A61}"/>
              </a:ext>
            </a:extLst>
          </p:cNvPr>
          <p:cNvPicPr>
            <a:picLocks noChangeAspect="1"/>
          </p:cNvPicPr>
          <p:nvPr/>
        </p:nvPicPr>
        <p:blipFill>
          <a:blip r:embed="rId3"/>
          <a:stretch>
            <a:fillRect/>
          </a:stretch>
        </p:blipFill>
        <p:spPr>
          <a:xfrm>
            <a:off x="10485783" y="492578"/>
            <a:ext cx="1514225" cy="834226"/>
          </a:xfrm>
          <a:prstGeom prst="rect">
            <a:avLst/>
          </a:prstGeom>
        </p:spPr>
      </p:pic>
      <p:sp>
        <p:nvSpPr>
          <p:cNvPr id="3" name="TextBox 2">
            <a:extLst>
              <a:ext uri="{FF2B5EF4-FFF2-40B4-BE49-F238E27FC236}">
                <a16:creationId xmlns:a16="http://schemas.microsoft.com/office/drawing/2014/main" id="{BC0817CD-7452-445A-81B2-947321E8924A}"/>
              </a:ext>
            </a:extLst>
          </p:cNvPr>
          <p:cNvSpPr txBox="1"/>
          <p:nvPr/>
        </p:nvSpPr>
        <p:spPr>
          <a:xfrm>
            <a:off x="329938" y="5703216"/>
            <a:ext cx="10317742" cy="461665"/>
          </a:xfrm>
          <a:prstGeom prst="rect">
            <a:avLst/>
          </a:prstGeom>
          <a:noFill/>
        </p:spPr>
        <p:txBody>
          <a:bodyPr wrap="square" rtlCol="0">
            <a:spAutoFit/>
          </a:bodyPr>
          <a:lstStyle/>
          <a:p>
            <a:r>
              <a:rPr lang="en-GB" sz="2400" dirty="0"/>
              <a:t>Commence: 2022			2024				2022 (</a:t>
            </a:r>
            <a:r>
              <a:rPr lang="en-GB" sz="2400" dirty="0" err="1"/>
              <a:t>pilote</a:t>
            </a:r>
            <a:r>
              <a:rPr lang="en-GB" sz="2400" dirty="0"/>
              <a:t>)</a:t>
            </a:r>
          </a:p>
        </p:txBody>
      </p:sp>
    </p:spTree>
    <p:extLst>
      <p:ext uri="{BB962C8B-B14F-4D97-AF65-F5344CB8AC3E}">
        <p14:creationId xmlns:p14="http://schemas.microsoft.com/office/powerpoint/2010/main" val="367084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BAA5-A4CA-44B6-81CC-EC4689E4D6D1}"/>
              </a:ext>
            </a:extLst>
          </p:cNvPr>
          <p:cNvSpPr>
            <a:spLocks noGrp="1"/>
          </p:cNvSpPr>
          <p:nvPr>
            <p:ph type="title"/>
          </p:nvPr>
        </p:nvSpPr>
        <p:spPr>
          <a:xfrm>
            <a:off x="758080" y="816782"/>
            <a:ext cx="9918700" cy="461665"/>
          </a:xfrm>
        </p:spPr>
        <p:txBody>
          <a:bodyPr/>
          <a:lstStyle/>
          <a:p>
            <a:r>
              <a:rPr lang="en-GB" dirty="0"/>
              <a:t>Implementation: testing </a:t>
            </a:r>
            <a:r>
              <a:rPr lang="en-GB" dirty="0" err="1"/>
              <a:t>en</a:t>
            </a:r>
            <a:r>
              <a:rPr lang="en-GB" dirty="0"/>
              <a:t> </a:t>
            </a:r>
            <a:r>
              <a:rPr lang="en-GB" dirty="0" err="1"/>
              <a:t>cours</a:t>
            </a:r>
            <a:endParaRPr lang="en-GB" dirty="0"/>
          </a:p>
        </p:txBody>
      </p:sp>
      <p:pic>
        <p:nvPicPr>
          <p:cNvPr id="4" name="Content Placeholder 3">
            <a:extLst>
              <a:ext uri="{FF2B5EF4-FFF2-40B4-BE49-F238E27FC236}">
                <a16:creationId xmlns:a16="http://schemas.microsoft.com/office/drawing/2014/main" id="{04F27EB2-32A8-4138-BE1F-315329EABC3E}"/>
              </a:ext>
            </a:extLst>
          </p:cNvPr>
          <p:cNvPicPr>
            <a:picLocks noGrp="1" noChangeAspect="1"/>
          </p:cNvPicPr>
          <p:nvPr>
            <p:ph sz="quarter" idx="12"/>
          </p:nvPr>
        </p:nvPicPr>
        <p:blipFill>
          <a:blip r:embed="rId2"/>
          <a:stretch>
            <a:fillRect/>
          </a:stretch>
        </p:blipFill>
        <p:spPr>
          <a:xfrm>
            <a:off x="5967167" y="1544974"/>
            <a:ext cx="2186727" cy="3073400"/>
          </a:xfrm>
          <a:prstGeom prst="rect">
            <a:avLst/>
          </a:prstGeom>
        </p:spPr>
      </p:pic>
      <p:pic>
        <p:nvPicPr>
          <p:cNvPr id="5" name="Picture 4">
            <a:extLst>
              <a:ext uri="{FF2B5EF4-FFF2-40B4-BE49-F238E27FC236}">
                <a16:creationId xmlns:a16="http://schemas.microsoft.com/office/drawing/2014/main" id="{36FDDF48-84D0-4B8A-9E8A-32BCA4EE77DD}"/>
              </a:ext>
            </a:extLst>
          </p:cNvPr>
          <p:cNvPicPr>
            <a:picLocks noChangeAspect="1"/>
          </p:cNvPicPr>
          <p:nvPr/>
        </p:nvPicPr>
        <p:blipFill>
          <a:blip r:embed="rId3"/>
          <a:stretch>
            <a:fillRect/>
          </a:stretch>
        </p:blipFill>
        <p:spPr>
          <a:xfrm>
            <a:off x="8218510" y="1835952"/>
            <a:ext cx="3560373" cy="2450804"/>
          </a:xfrm>
          <a:prstGeom prst="rect">
            <a:avLst/>
          </a:prstGeom>
        </p:spPr>
      </p:pic>
      <p:sp>
        <p:nvSpPr>
          <p:cNvPr id="6" name="Rectangle 5">
            <a:extLst>
              <a:ext uri="{FF2B5EF4-FFF2-40B4-BE49-F238E27FC236}">
                <a16:creationId xmlns:a16="http://schemas.microsoft.com/office/drawing/2014/main" id="{ED072BA1-23F3-471A-A228-87AFD3F82E1D}"/>
              </a:ext>
            </a:extLst>
          </p:cNvPr>
          <p:cNvSpPr/>
          <p:nvPr/>
        </p:nvSpPr>
        <p:spPr>
          <a:xfrm>
            <a:off x="243840" y="1960201"/>
            <a:ext cx="5723327" cy="4154984"/>
          </a:xfrm>
          <a:prstGeom prst="rect">
            <a:avLst/>
          </a:prstGeom>
        </p:spPr>
        <p:txBody>
          <a:bodyPr wrap="square">
            <a:spAutoFit/>
          </a:bodyPr>
          <a:lstStyle/>
          <a:p>
            <a:r>
              <a:rPr lang="fr-FR" sz="2400" dirty="0"/>
              <a:t>Defra a commencé les tests et les essais en 2018. Près de 3,000 agriculteurs et gestionnaires de terres sont impliqués dans différents secteurs, régions et paysages.</a:t>
            </a:r>
          </a:p>
          <a:p>
            <a:endParaRPr lang="fr-FR" sz="2400" dirty="0"/>
          </a:p>
          <a:p>
            <a:r>
              <a:rPr lang="fr-FR" sz="2400" dirty="0"/>
              <a:t>Ils fournissent des preuves par le biais de points d'étape, de réunions avec les responsables des tests et des essais et des discussions par groupes de travail thématiques.</a:t>
            </a:r>
            <a:endParaRPr lang="en-GB" sz="2400" dirty="0"/>
          </a:p>
        </p:txBody>
      </p:sp>
      <p:pic>
        <p:nvPicPr>
          <p:cNvPr id="3" name="Picture 2">
            <a:extLst>
              <a:ext uri="{FF2B5EF4-FFF2-40B4-BE49-F238E27FC236}">
                <a16:creationId xmlns:a16="http://schemas.microsoft.com/office/drawing/2014/main" id="{5A97F109-39FA-4F69-9601-0D9AFDE4D053}"/>
              </a:ext>
            </a:extLst>
          </p:cNvPr>
          <p:cNvPicPr>
            <a:picLocks noChangeAspect="1"/>
          </p:cNvPicPr>
          <p:nvPr/>
        </p:nvPicPr>
        <p:blipFill rotWithShape="1">
          <a:blip r:embed="rId4"/>
          <a:srcRect t="32821" r="14000"/>
          <a:stretch/>
        </p:blipFill>
        <p:spPr>
          <a:xfrm>
            <a:off x="6858000" y="4589010"/>
            <a:ext cx="6434526" cy="2670235"/>
          </a:xfrm>
          <a:prstGeom prst="rect">
            <a:avLst/>
          </a:prstGeom>
        </p:spPr>
      </p:pic>
    </p:spTree>
    <p:extLst>
      <p:ext uri="{BB962C8B-B14F-4D97-AF65-F5344CB8AC3E}">
        <p14:creationId xmlns:p14="http://schemas.microsoft.com/office/powerpoint/2010/main" val="339723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64BB-995B-4673-A8C5-28DC9D904647}"/>
              </a:ext>
            </a:extLst>
          </p:cNvPr>
          <p:cNvSpPr>
            <a:spLocks noGrp="1"/>
          </p:cNvSpPr>
          <p:nvPr>
            <p:ph type="title"/>
          </p:nvPr>
        </p:nvSpPr>
        <p:spPr>
          <a:xfrm>
            <a:off x="1134000" y="1148400"/>
            <a:ext cx="10519520" cy="461665"/>
          </a:xfrm>
        </p:spPr>
        <p:txBody>
          <a:bodyPr/>
          <a:lstStyle/>
          <a:p>
            <a:r>
              <a:rPr lang="en-GB" dirty="0" err="1"/>
              <a:t>Autres</a:t>
            </a:r>
            <a:r>
              <a:rPr lang="en-GB" dirty="0"/>
              <a:t> </a:t>
            </a:r>
            <a:r>
              <a:rPr lang="en-GB" dirty="0" err="1"/>
              <a:t>élements</a:t>
            </a:r>
            <a:r>
              <a:rPr lang="en-GB" dirty="0"/>
              <a:t> de la </a:t>
            </a:r>
            <a:r>
              <a:rPr lang="en-GB" dirty="0" err="1"/>
              <a:t>Loi</a:t>
            </a:r>
            <a:r>
              <a:rPr lang="en-GB" dirty="0"/>
              <a:t> Agricole, </a:t>
            </a:r>
            <a:r>
              <a:rPr lang="en-GB" dirty="0" err="1"/>
              <a:t>Angleterre</a:t>
            </a:r>
            <a:endParaRPr lang="en-GB" dirty="0"/>
          </a:p>
        </p:txBody>
      </p:sp>
      <p:sp>
        <p:nvSpPr>
          <p:cNvPr id="4" name="Rectangle 1">
            <a:extLst>
              <a:ext uri="{FF2B5EF4-FFF2-40B4-BE49-F238E27FC236}">
                <a16:creationId xmlns:a16="http://schemas.microsoft.com/office/drawing/2014/main" id="{F9C7E966-61FB-4DBA-BDCE-BA004A3F0115}"/>
              </a:ext>
            </a:extLst>
          </p:cNvPr>
          <p:cNvSpPr>
            <a:spLocks noGrp="1" noChangeArrowheads="1"/>
          </p:cNvSpPr>
          <p:nvPr>
            <p:ph sz="quarter" idx="12"/>
          </p:nvPr>
        </p:nvSpPr>
        <p:spPr bwMode="auto">
          <a:xfrm>
            <a:off x="739906" y="1769294"/>
            <a:ext cx="10519520" cy="45089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spcAft>
                <a:spcPts val="600"/>
              </a:spcAft>
              <a:buClrTx/>
            </a:pPr>
            <a:r>
              <a:rPr kumimoji="0" lang="fr-FR" altLang="en-US" sz="2400" b="0" i="0" u="none" strike="noStrike" cap="none" normalizeH="0" baseline="0" dirty="0">
                <a:ln>
                  <a:noFill/>
                </a:ln>
                <a:solidFill>
                  <a:srgbClr val="202124"/>
                </a:solidFill>
                <a:effectLst/>
                <a:latin typeface="+mn-lt"/>
                <a:cs typeface="Arial" panose="020B0604020202020204" pitchFamily="34" charset="0"/>
              </a:rPr>
              <a:t>Une obligation légale pour le gouvernement d’auditer la sécurité alimentaire du Royaume-Uni, tous les cinq ans. </a:t>
            </a:r>
          </a:p>
          <a:p>
            <a:pPr>
              <a:lnSpc>
                <a:spcPct val="100000"/>
              </a:lnSpc>
              <a:spcAft>
                <a:spcPts val="600"/>
              </a:spcAft>
              <a:buClrTx/>
            </a:pPr>
            <a:r>
              <a:rPr kumimoji="0" lang="fr-FR" altLang="en-US" sz="2400" b="0" i="0" u="none" strike="noStrike" cap="none" normalizeH="0" baseline="0" dirty="0">
                <a:ln>
                  <a:noFill/>
                </a:ln>
                <a:solidFill>
                  <a:srgbClr val="202124"/>
                </a:solidFill>
                <a:effectLst/>
                <a:latin typeface="+mn-lt"/>
                <a:cs typeface="Arial" panose="020B0604020202020204" pitchFamily="34" charset="0"/>
              </a:rPr>
              <a:t>Examen de l’équilibre des relations </a:t>
            </a:r>
            <a:r>
              <a:rPr lang="fr-FR" altLang="en-US" sz="2400" dirty="0">
                <a:solidFill>
                  <a:srgbClr val="202124"/>
                </a:solidFill>
                <a:latin typeface="+mn-lt"/>
                <a:cs typeface="Arial" panose="020B0604020202020204" pitchFamily="34" charset="0"/>
              </a:rPr>
              <a:t>commerciales au sein de la </a:t>
            </a:r>
            <a:r>
              <a:rPr kumimoji="0" lang="fr-FR" altLang="en-US" sz="2400" b="0" i="0" u="none" strike="noStrike" cap="none" normalizeH="0" baseline="0" dirty="0">
                <a:ln>
                  <a:noFill/>
                </a:ln>
                <a:solidFill>
                  <a:srgbClr val="202124"/>
                </a:solidFill>
                <a:effectLst/>
                <a:latin typeface="+mn-lt"/>
                <a:cs typeface="Arial" panose="020B0604020202020204" pitchFamily="34" charset="0"/>
              </a:rPr>
              <a:t>chaîne alimentaire </a:t>
            </a:r>
          </a:p>
          <a:p>
            <a:pPr>
              <a:lnSpc>
                <a:spcPct val="100000"/>
              </a:lnSpc>
              <a:spcAft>
                <a:spcPts val="600"/>
              </a:spcAft>
              <a:buClrTx/>
            </a:pPr>
            <a:r>
              <a:rPr kumimoji="0" lang="fr-FR" altLang="en-US" sz="2400" b="0" i="0" u="none" strike="noStrike" cap="none" normalizeH="0" baseline="0" dirty="0">
                <a:ln>
                  <a:noFill/>
                </a:ln>
                <a:solidFill>
                  <a:srgbClr val="202124"/>
                </a:solidFill>
                <a:effectLst/>
                <a:latin typeface="+mn-lt"/>
                <a:cs typeface="Arial" panose="020B0604020202020204" pitchFamily="34" charset="0"/>
              </a:rPr>
              <a:t>Réglementations environnementales renforcées et mieux coordonnées sur les nutriments, l'atténuation du changement climatique, la qualité de l’air</a:t>
            </a:r>
          </a:p>
          <a:p>
            <a:pPr>
              <a:lnSpc>
                <a:spcPct val="100000"/>
              </a:lnSpc>
              <a:spcAft>
                <a:spcPts val="600"/>
              </a:spcAft>
              <a:buClrTx/>
            </a:pPr>
            <a:endParaRPr kumimoji="0" lang="fr-FR" altLang="en-US" sz="2400" b="0" i="0" u="none" strike="noStrike" cap="none" normalizeH="0" baseline="0" dirty="0">
              <a:ln>
                <a:noFill/>
              </a:ln>
              <a:solidFill>
                <a:srgbClr val="202124"/>
              </a:solidFill>
              <a:effectLst/>
              <a:latin typeface="+mn-lt"/>
              <a:cs typeface="Arial" panose="020B0604020202020204" pitchFamily="34" charset="0"/>
            </a:endParaRPr>
          </a:p>
          <a:p>
            <a:pPr marL="0" indent="0">
              <a:lnSpc>
                <a:spcPct val="100000"/>
              </a:lnSpc>
              <a:spcAft>
                <a:spcPts val="600"/>
              </a:spcAft>
              <a:buClrTx/>
              <a:buNone/>
            </a:pPr>
            <a:r>
              <a:rPr lang="fr-FR" altLang="en-US" sz="2800" b="1" dirty="0">
                <a:solidFill>
                  <a:srgbClr val="202124"/>
                </a:solidFill>
                <a:latin typeface="+mn-lt"/>
                <a:cs typeface="Arial" panose="020B0604020202020204" pitchFamily="34" charset="0"/>
              </a:rPr>
              <a:t>Et de la Politique agricole -</a:t>
            </a:r>
            <a:endParaRPr kumimoji="0" lang="fr-FR" altLang="en-US" sz="2800" b="1" i="0" u="none" strike="noStrike" cap="none" normalizeH="0" baseline="0" dirty="0">
              <a:ln>
                <a:noFill/>
              </a:ln>
              <a:solidFill>
                <a:srgbClr val="202124"/>
              </a:solidFill>
              <a:effectLst/>
              <a:latin typeface="+mn-lt"/>
              <a:cs typeface="Arial" panose="020B0604020202020204" pitchFamily="34" charset="0"/>
            </a:endParaRPr>
          </a:p>
          <a:p>
            <a:pPr>
              <a:lnSpc>
                <a:spcPct val="100000"/>
              </a:lnSpc>
              <a:spcAft>
                <a:spcPts val="600"/>
              </a:spcAft>
              <a:buClrTx/>
            </a:pPr>
            <a:r>
              <a:rPr lang="fr-FR" altLang="en-US" sz="2400" dirty="0">
                <a:solidFill>
                  <a:srgbClr val="202124"/>
                </a:solidFill>
                <a:latin typeface="+mn-lt"/>
                <a:cs typeface="Arial" panose="020B0604020202020204" pitchFamily="34" charset="0"/>
              </a:rPr>
              <a:t>Position en développement vers ‘</a:t>
            </a:r>
            <a:r>
              <a:rPr lang="fr-FR" altLang="en-US" sz="2400" dirty="0" err="1">
                <a:solidFill>
                  <a:srgbClr val="202124"/>
                </a:solidFill>
                <a:latin typeface="+mn-lt"/>
                <a:cs typeface="Arial" panose="020B0604020202020204" pitchFamily="34" charset="0"/>
              </a:rPr>
              <a:t>gene</a:t>
            </a:r>
            <a:r>
              <a:rPr lang="fr-FR" altLang="en-US" sz="2400" dirty="0">
                <a:solidFill>
                  <a:srgbClr val="202124"/>
                </a:solidFill>
                <a:latin typeface="+mn-lt"/>
                <a:cs typeface="Arial" panose="020B0604020202020204" pitchFamily="34" charset="0"/>
              </a:rPr>
              <a:t> </a:t>
            </a:r>
            <a:r>
              <a:rPr lang="fr-FR" altLang="en-US" sz="2400" dirty="0" err="1">
                <a:solidFill>
                  <a:srgbClr val="202124"/>
                </a:solidFill>
                <a:latin typeface="+mn-lt"/>
                <a:cs typeface="Arial" panose="020B0604020202020204" pitchFamily="34" charset="0"/>
              </a:rPr>
              <a:t>editing</a:t>
            </a:r>
            <a:r>
              <a:rPr lang="fr-FR" altLang="en-US" sz="2400" dirty="0">
                <a:solidFill>
                  <a:srgbClr val="202124"/>
                </a:solidFill>
                <a:latin typeface="+mn-lt"/>
                <a:cs typeface="Arial" panose="020B0604020202020204" pitchFamily="34" charset="0"/>
              </a:rPr>
              <a:t>’ – après une période de consultation janvier-mars 2021, on attends le changement du définition des OGM pour faciliter cette recherche  </a:t>
            </a:r>
            <a:endParaRPr kumimoji="0" lang="fr-FR" altLang="en-US" sz="2400" b="0" i="0" u="none" strike="noStrike" cap="none" normalizeH="0" baseline="0" dirty="0">
              <a:ln>
                <a:noFill/>
              </a:ln>
              <a:solidFill>
                <a:srgbClr val="202124"/>
              </a:solidFill>
              <a:effectLst/>
              <a:latin typeface="+mn-lt"/>
              <a:cs typeface="Arial" panose="020B0604020202020204" pitchFamily="34" charset="0"/>
            </a:endParaRPr>
          </a:p>
        </p:txBody>
      </p:sp>
    </p:spTree>
    <p:extLst>
      <p:ext uri="{BB962C8B-B14F-4D97-AF65-F5344CB8AC3E}">
        <p14:creationId xmlns:p14="http://schemas.microsoft.com/office/powerpoint/2010/main" val="414129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FEC7-978B-4695-BFE4-9BCA4D016C3A}"/>
              </a:ext>
            </a:extLst>
          </p:cNvPr>
          <p:cNvSpPr>
            <a:spLocks noGrp="1"/>
          </p:cNvSpPr>
          <p:nvPr>
            <p:ph type="title"/>
          </p:nvPr>
        </p:nvSpPr>
        <p:spPr>
          <a:xfrm>
            <a:off x="715087" y="611072"/>
            <a:ext cx="10738479" cy="923330"/>
          </a:xfrm>
        </p:spPr>
        <p:txBody>
          <a:bodyPr/>
          <a:lstStyle/>
          <a:p>
            <a:r>
              <a:rPr lang="en-GB" dirty="0"/>
              <a:t>Le </a:t>
            </a:r>
            <a:r>
              <a:rPr lang="en-GB" dirty="0" err="1"/>
              <a:t>contexte</a:t>
            </a:r>
            <a:r>
              <a:rPr lang="en-GB" dirty="0"/>
              <a:t> et les positions politiques des </a:t>
            </a:r>
            <a:r>
              <a:rPr lang="en-GB" dirty="0" err="1"/>
              <a:t>autres</a:t>
            </a:r>
            <a:r>
              <a:rPr lang="en-GB" dirty="0"/>
              <a:t> pays-</a:t>
            </a:r>
            <a:r>
              <a:rPr lang="en-GB" dirty="0" err="1"/>
              <a:t>membres</a:t>
            </a:r>
            <a:r>
              <a:rPr lang="en-GB" dirty="0"/>
              <a:t> du RU</a:t>
            </a:r>
          </a:p>
        </p:txBody>
      </p:sp>
      <p:sp>
        <p:nvSpPr>
          <p:cNvPr id="3" name="Content Placeholder 2">
            <a:extLst>
              <a:ext uri="{FF2B5EF4-FFF2-40B4-BE49-F238E27FC236}">
                <a16:creationId xmlns:a16="http://schemas.microsoft.com/office/drawing/2014/main" id="{BC901DF1-1350-45C0-9CB9-691AE88D6076}"/>
              </a:ext>
            </a:extLst>
          </p:cNvPr>
          <p:cNvSpPr>
            <a:spLocks noGrp="1"/>
          </p:cNvSpPr>
          <p:nvPr>
            <p:ph sz="quarter" idx="12"/>
          </p:nvPr>
        </p:nvSpPr>
        <p:spPr>
          <a:xfrm>
            <a:off x="399870" y="1788426"/>
            <a:ext cx="11327073" cy="3073400"/>
          </a:xfrm>
        </p:spPr>
        <p:txBody>
          <a:bodyPr/>
          <a:lstStyle/>
          <a:p>
            <a:r>
              <a:rPr lang="fr-FR" sz="2400" dirty="0"/>
              <a:t>Pays de Galles – Importance de l’activité agricole pour le maintien du Gallois et de communités rurales solides (comme décrit dans la loi d’orientation ; bien-être des futures générations). Un conseil aux agriculteurs dynamique mais à l’importance limitée; productions à faible valeur ajoutée.</a:t>
            </a:r>
            <a:endParaRPr lang="en-GB" sz="2400" dirty="0"/>
          </a:p>
          <a:p>
            <a:r>
              <a:rPr lang="fr-FR" sz="2400" dirty="0"/>
              <a:t>Ecosse – Une volonté de conserver une structure relativement similaire à la PAC ? Paiement couplés, focus sur le développement rural (</a:t>
            </a:r>
            <a:r>
              <a:rPr lang="fr-FR" sz="2400" dirty="0" err="1"/>
              <a:t>inc.</a:t>
            </a:r>
            <a:r>
              <a:rPr lang="fr-FR" sz="2400" dirty="0"/>
              <a:t> Communautés) ; secteur agricole extrêmement diversifié (céréaliculture à grande échelle vs forêt, </a:t>
            </a:r>
            <a:r>
              <a:rPr lang="fr-FR" sz="2400" dirty="0" err="1"/>
              <a:t>phenomène</a:t>
            </a:r>
            <a:r>
              <a:rPr lang="fr-FR" sz="2400" dirty="0"/>
              <a:t> particulier de ‘</a:t>
            </a:r>
            <a:r>
              <a:rPr lang="fr-FR" sz="2400" dirty="0" err="1"/>
              <a:t>crofting</a:t>
            </a:r>
            <a:r>
              <a:rPr lang="fr-FR" sz="2400" dirty="0"/>
              <a:t>’ au nord-ouest…)</a:t>
            </a:r>
            <a:endParaRPr lang="en-GB" sz="2400" dirty="0"/>
          </a:p>
          <a:p>
            <a:r>
              <a:rPr lang="fr-FR" sz="2400" dirty="0"/>
              <a:t>Irlande du Nord – politique similaire à l’Ecosse? Un secteur de taille réduite mais diversifié. Des liens alimentaires forts avec la république d’Irlande. Une culture « gastronomique » se développe. </a:t>
            </a:r>
            <a:endParaRPr lang="en-GB" sz="2400" dirty="0"/>
          </a:p>
          <a:p>
            <a:endParaRPr lang="en-GB" sz="2400" dirty="0"/>
          </a:p>
        </p:txBody>
      </p:sp>
    </p:spTree>
    <p:extLst>
      <p:ext uri="{BB962C8B-B14F-4D97-AF65-F5344CB8AC3E}">
        <p14:creationId xmlns:p14="http://schemas.microsoft.com/office/powerpoint/2010/main" val="2435885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64B2-B73A-4630-933A-F18DB318E083}"/>
              </a:ext>
            </a:extLst>
          </p:cNvPr>
          <p:cNvSpPr>
            <a:spLocks noGrp="1"/>
          </p:cNvSpPr>
          <p:nvPr>
            <p:ph type="title"/>
          </p:nvPr>
        </p:nvSpPr>
        <p:spPr>
          <a:xfrm>
            <a:off x="871241" y="951758"/>
            <a:ext cx="9918700" cy="461665"/>
          </a:xfrm>
        </p:spPr>
        <p:txBody>
          <a:bodyPr/>
          <a:lstStyle/>
          <a:p>
            <a:r>
              <a:rPr lang="en-GB" dirty="0"/>
              <a:t>De </a:t>
            </a:r>
            <a:r>
              <a:rPr lang="en-GB" dirty="0" err="1"/>
              <a:t>nombreuses</a:t>
            </a:r>
            <a:r>
              <a:rPr lang="en-GB" dirty="0"/>
              <a:t> questions persistent</a:t>
            </a:r>
          </a:p>
        </p:txBody>
      </p:sp>
      <p:sp>
        <p:nvSpPr>
          <p:cNvPr id="3" name="Content Placeholder 2">
            <a:extLst>
              <a:ext uri="{FF2B5EF4-FFF2-40B4-BE49-F238E27FC236}">
                <a16:creationId xmlns:a16="http://schemas.microsoft.com/office/drawing/2014/main" id="{F85AE38A-5951-4E73-8717-DE0C2DCE21AC}"/>
              </a:ext>
            </a:extLst>
          </p:cNvPr>
          <p:cNvSpPr>
            <a:spLocks noGrp="1"/>
          </p:cNvSpPr>
          <p:nvPr>
            <p:ph sz="quarter" idx="12"/>
          </p:nvPr>
        </p:nvSpPr>
        <p:spPr>
          <a:xfrm>
            <a:off x="325248" y="1778621"/>
            <a:ext cx="11599659" cy="4231715"/>
          </a:xfrm>
        </p:spPr>
        <p:txBody>
          <a:bodyPr/>
          <a:lstStyle/>
          <a:p>
            <a:r>
              <a:rPr lang="en-GB" sz="2400" b="1" dirty="0" err="1"/>
              <a:t>Aucune</a:t>
            </a:r>
            <a:r>
              <a:rPr lang="en-GB" sz="2400" b="1" dirty="0"/>
              <a:t> certitude quant au budget post-2024 pour le </a:t>
            </a:r>
            <a:r>
              <a:rPr lang="en-GB" sz="2400" b="1" dirty="0" err="1"/>
              <a:t>secteur</a:t>
            </a:r>
            <a:r>
              <a:rPr lang="en-GB" sz="2400" b="1" dirty="0"/>
              <a:t> </a:t>
            </a:r>
            <a:r>
              <a:rPr lang="en-GB" sz="2400" b="1" dirty="0" err="1"/>
              <a:t>agricole</a:t>
            </a:r>
            <a:r>
              <a:rPr lang="en-GB" sz="2400" b="1" dirty="0"/>
              <a:t> </a:t>
            </a:r>
            <a:r>
              <a:rPr lang="en-GB" sz="2400" dirty="0"/>
              <a:t>– pour </a:t>
            </a:r>
            <a:r>
              <a:rPr lang="en-GB" sz="2400" dirty="0" err="1"/>
              <a:t>l’Angleterre</a:t>
            </a:r>
            <a:r>
              <a:rPr lang="en-GB" sz="2400" dirty="0"/>
              <a:t>, et les politiques </a:t>
            </a:r>
            <a:r>
              <a:rPr lang="en-GB" sz="2400" dirty="0" err="1"/>
              <a:t>décentralisées</a:t>
            </a:r>
            <a:r>
              <a:rPr lang="en-GB" sz="2400" dirty="0"/>
              <a:t> (</a:t>
            </a:r>
            <a:r>
              <a:rPr lang="en-GB" sz="2400" dirty="0" err="1"/>
              <a:t>Londres</a:t>
            </a:r>
            <a:r>
              <a:rPr lang="en-GB" sz="2400" dirty="0"/>
              <a:t> </a:t>
            </a:r>
            <a:r>
              <a:rPr lang="en-GB" sz="2400" dirty="0" err="1"/>
              <a:t>contrôlant</a:t>
            </a:r>
            <a:r>
              <a:rPr lang="en-GB" sz="2400" dirty="0"/>
              <a:t> les budgets, absence d’un accord </a:t>
            </a:r>
            <a:r>
              <a:rPr lang="en-GB" sz="2400" dirty="0" err="1"/>
              <a:t>clair</a:t>
            </a:r>
            <a:r>
              <a:rPr lang="en-GB" sz="2400" dirty="0"/>
              <a:t> </a:t>
            </a:r>
            <a:r>
              <a:rPr lang="en-GB" sz="2400" dirty="0" err="1"/>
              <a:t>selon</a:t>
            </a:r>
            <a:r>
              <a:rPr lang="en-GB" sz="2400" dirty="0"/>
              <a:t> les </a:t>
            </a:r>
            <a:r>
              <a:rPr lang="en-GB" sz="2400" dirty="0" err="1"/>
              <a:t>critères</a:t>
            </a:r>
            <a:r>
              <a:rPr lang="en-GB" sz="2400" dirty="0"/>
              <a:t> de </a:t>
            </a:r>
            <a:r>
              <a:rPr lang="en-GB" sz="2400" dirty="0" err="1"/>
              <a:t>répartition</a:t>
            </a:r>
            <a:r>
              <a:rPr lang="en-GB" sz="2400" dirty="0"/>
              <a:t>)</a:t>
            </a:r>
          </a:p>
          <a:p>
            <a:pPr>
              <a:spcAft>
                <a:spcPts val="1200"/>
              </a:spcAft>
            </a:pPr>
            <a:r>
              <a:rPr lang="en-GB" sz="2400" dirty="0">
                <a:solidFill>
                  <a:schemeClr val="tx1"/>
                </a:solidFill>
              </a:rPr>
              <a:t>Vision du </a:t>
            </a:r>
            <a:r>
              <a:rPr lang="en-GB" sz="2400" dirty="0" err="1">
                <a:solidFill>
                  <a:schemeClr val="tx1"/>
                </a:solidFill>
              </a:rPr>
              <a:t>secteur</a:t>
            </a:r>
            <a:r>
              <a:rPr lang="en-GB" sz="2400" dirty="0">
                <a:solidFill>
                  <a:schemeClr val="tx1"/>
                </a:solidFill>
              </a:rPr>
              <a:t> </a:t>
            </a:r>
            <a:r>
              <a:rPr lang="en-GB" sz="2400" dirty="0" err="1">
                <a:solidFill>
                  <a:schemeClr val="tx1"/>
                </a:solidFill>
              </a:rPr>
              <a:t>en</a:t>
            </a:r>
            <a:r>
              <a:rPr lang="en-GB" sz="2400" dirty="0">
                <a:solidFill>
                  <a:schemeClr val="tx1"/>
                </a:solidFill>
              </a:rPr>
              <a:t> </a:t>
            </a:r>
            <a:r>
              <a:rPr lang="en-GB" sz="2400" dirty="0" err="1">
                <a:solidFill>
                  <a:schemeClr val="tx1"/>
                </a:solidFill>
              </a:rPr>
              <a:t>Angleterre</a:t>
            </a:r>
            <a:r>
              <a:rPr lang="en-GB" sz="2400" dirty="0">
                <a:solidFill>
                  <a:schemeClr val="tx1"/>
                </a:solidFill>
              </a:rPr>
              <a:t>: </a:t>
            </a:r>
            <a:r>
              <a:rPr lang="en-GB" sz="2400" dirty="0" err="1">
                <a:solidFill>
                  <a:schemeClr val="tx1"/>
                </a:solidFill>
              </a:rPr>
              <a:t>vers</a:t>
            </a:r>
            <a:r>
              <a:rPr lang="en-GB" sz="2400" dirty="0">
                <a:solidFill>
                  <a:schemeClr val="tx1"/>
                </a:solidFill>
              </a:rPr>
              <a:t> </a:t>
            </a:r>
            <a:r>
              <a:rPr lang="en-GB" sz="2400" dirty="0" err="1">
                <a:solidFill>
                  <a:schemeClr val="tx1"/>
                </a:solidFill>
              </a:rPr>
              <a:t>une</a:t>
            </a:r>
            <a:r>
              <a:rPr lang="en-GB" sz="2400" dirty="0">
                <a:solidFill>
                  <a:schemeClr val="tx1"/>
                </a:solidFill>
              </a:rPr>
              <a:t> concentration de la production </a:t>
            </a:r>
            <a:r>
              <a:rPr lang="en-GB" sz="2400" dirty="0" err="1">
                <a:solidFill>
                  <a:schemeClr val="tx1"/>
                </a:solidFill>
              </a:rPr>
              <a:t>agricole</a:t>
            </a:r>
            <a:r>
              <a:rPr lang="en-GB" sz="2400" dirty="0">
                <a:solidFill>
                  <a:schemeClr val="tx1"/>
                </a:solidFill>
              </a:rPr>
              <a:t> sur des exploitations plus </a:t>
            </a:r>
            <a:r>
              <a:rPr lang="en-GB" sz="2400" dirty="0" err="1">
                <a:solidFill>
                  <a:schemeClr val="tx1"/>
                </a:solidFill>
              </a:rPr>
              <a:t>grande</a:t>
            </a:r>
            <a:r>
              <a:rPr lang="en-GB" sz="2400" dirty="0">
                <a:solidFill>
                  <a:schemeClr val="tx1"/>
                </a:solidFill>
              </a:rPr>
              <a:t> et plus ”intensive” </a:t>
            </a:r>
            <a:r>
              <a:rPr lang="en-GB" sz="2400" dirty="0" err="1">
                <a:solidFill>
                  <a:schemeClr val="tx1"/>
                </a:solidFill>
              </a:rPr>
              <a:t>ou</a:t>
            </a:r>
            <a:r>
              <a:rPr lang="en-GB" sz="2400" dirty="0">
                <a:solidFill>
                  <a:schemeClr val="tx1"/>
                </a:solidFill>
              </a:rPr>
              <a:t> </a:t>
            </a:r>
            <a:r>
              <a:rPr lang="en-GB" sz="2400" dirty="0" err="1">
                <a:solidFill>
                  <a:schemeClr val="tx1"/>
                </a:solidFill>
              </a:rPr>
              <a:t>vers</a:t>
            </a:r>
            <a:r>
              <a:rPr lang="en-GB" sz="2400" dirty="0">
                <a:solidFill>
                  <a:schemeClr val="tx1"/>
                </a:solidFill>
              </a:rPr>
              <a:t> plus de </a:t>
            </a:r>
            <a:r>
              <a:rPr lang="en-GB" sz="2400" dirty="0" err="1">
                <a:solidFill>
                  <a:schemeClr val="tx1"/>
                </a:solidFill>
              </a:rPr>
              <a:t>diversité</a:t>
            </a:r>
            <a:r>
              <a:rPr lang="en-GB" sz="2400" dirty="0">
                <a:solidFill>
                  <a:schemeClr val="tx1"/>
                </a:solidFill>
              </a:rPr>
              <a:t>?</a:t>
            </a:r>
          </a:p>
          <a:p>
            <a:pPr lvl="3"/>
            <a:r>
              <a:rPr lang="en-GB" sz="2000" dirty="0"/>
              <a:t>à la </a:t>
            </a:r>
            <a:r>
              <a:rPr lang="en-GB" sz="2000" dirty="0" err="1"/>
              <a:t>fois</a:t>
            </a:r>
            <a:r>
              <a:rPr lang="en-GB" sz="2000" dirty="0"/>
              <a:t> libre de ‘</a:t>
            </a:r>
            <a:r>
              <a:rPr lang="en-GB" sz="2000" dirty="0" err="1"/>
              <a:t>répondre</a:t>
            </a:r>
            <a:r>
              <a:rPr lang="en-GB" sz="2000" dirty="0"/>
              <a:t> aux </a:t>
            </a:r>
            <a:r>
              <a:rPr lang="en-GB" sz="2000" dirty="0" err="1"/>
              <a:t>demandes</a:t>
            </a:r>
            <a:r>
              <a:rPr lang="en-GB" sz="2000" dirty="0"/>
              <a:t> des </a:t>
            </a:r>
            <a:r>
              <a:rPr lang="en-GB" sz="2000" dirty="0" err="1"/>
              <a:t>marchés</a:t>
            </a:r>
            <a:r>
              <a:rPr lang="en-GB" sz="2000" dirty="0"/>
              <a:t>’</a:t>
            </a:r>
          </a:p>
          <a:p>
            <a:pPr lvl="3"/>
            <a:r>
              <a:rPr lang="en-GB" sz="2000" dirty="0"/>
              <a:t>avec </a:t>
            </a:r>
            <a:r>
              <a:rPr lang="en-GB" sz="2000" dirty="0" err="1"/>
              <a:t>une</a:t>
            </a:r>
            <a:r>
              <a:rPr lang="en-GB" sz="2000" dirty="0"/>
              <a:t> politique </a:t>
            </a:r>
            <a:r>
              <a:rPr lang="en-GB" sz="2000" dirty="0" err="1"/>
              <a:t>environnementale</a:t>
            </a:r>
            <a:r>
              <a:rPr lang="en-GB" sz="2000" dirty="0"/>
              <a:t> forte (et des </a:t>
            </a:r>
            <a:r>
              <a:rPr lang="en-GB" sz="2000" dirty="0" err="1"/>
              <a:t>contraintes</a:t>
            </a:r>
            <a:r>
              <a:rPr lang="en-GB" sz="2000" dirty="0"/>
              <a:t> à </a:t>
            </a:r>
            <a:r>
              <a:rPr lang="en-GB" sz="2000" dirty="0" err="1"/>
              <a:t>venir</a:t>
            </a:r>
            <a:r>
              <a:rPr lang="en-GB" sz="2000" dirty="0"/>
              <a:t>)</a:t>
            </a:r>
          </a:p>
          <a:p>
            <a:pPr lvl="3">
              <a:spcAft>
                <a:spcPts val="1200"/>
              </a:spcAft>
            </a:pPr>
            <a:r>
              <a:rPr lang="en-GB" sz="2000" dirty="0"/>
              <a:t>reorientation du </a:t>
            </a:r>
            <a:r>
              <a:rPr lang="en-GB" sz="2000" dirty="0" err="1"/>
              <a:t>développement</a:t>
            </a:r>
            <a:r>
              <a:rPr lang="en-GB" sz="2000" dirty="0"/>
              <a:t> rural </a:t>
            </a:r>
            <a:r>
              <a:rPr lang="en-GB" sz="2000" dirty="0" err="1"/>
              <a:t>vers</a:t>
            </a:r>
            <a:r>
              <a:rPr lang="en-GB" sz="2000" dirty="0"/>
              <a:t> le </a:t>
            </a:r>
            <a:r>
              <a:rPr lang="en-GB" sz="2000" dirty="0" err="1"/>
              <a:t>développement</a:t>
            </a:r>
            <a:r>
              <a:rPr lang="en-GB" sz="2000" dirty="0"/>
              <a:t> Agricole – </a:t>
            </a:r>
            <a:r>
              <a:rPr lang="en-GB" sz="2000" dirty="0" err="1"/>
              <a:t>productivité</a:t>
            </a:r>
            <a:r>
              <a:rPr lang="en-GB" sz="2000" dirty="0"/>
              <a:t>, </a:t>
            </a:r>
            <a:r>
              <a:rPr lang="en-GB" sz="2000" dirty="0" err="1"/>
              <a:t>renouvellement</a:t>
            </a:r>
            <a:r>
              <a:rPr lang="en-GB" sz="2000" dirty="0"/>
              <a:t>, restructuration (</a:t>
            </a:r>
            <a:r>
              <a:rPr lang="en-GB" sz="2000" dirty="0" err="1"/>
              <a:t>Tangermann</a:t>
            </a:r>
            <a:r>
              <a:rPr lang="en-GB" sz="2000" dirty="0"/>
              <a:t> bonds </a:t>
            </a:r>
            <a:r>
              <a:rPr lang="en-GB" sz="2000" dirty="0" err="1"/>
              <a:t>favorisant</a:t>
            </a:r>
            <a:r>
              <a:rPr lang="en-GB" sz="2000" dirty="0"/>
              <a:t> le </a:t>
            </a:r>
            <a:r>
              <a:rPr lang="en-GB" sz="2000" dirty="0" err="1"/>
              <a:t>départ</a:t>
            </a:r>
            <a:r>
              <a:rPr lang="en-GB" sz="2000" dirty="0"/>
              <a:t> à la </a:t>
            </a:r>
            <a:r>
              <a:rPr lang="en-GB" sz="2000" dirty="0" err="1"/>
              <a:t>retraite</a:t>
            </a:r>
            <a:r>
              <a:rPr lang="en-GB" sz="2000" dirty="0"/>
              <a:t>)</a:t>
            </a:r>
          </a:p>
          <a:p>
            <a:pPr lvl="2"/>
            <a:r>
              <a:rPr lang="en-GB" dirty="0">
                <a:solidFill>
                  <a:schemeClr val="tx1"/>
                </a:solidFill>
              </a:rPr>
              <a:t>Parmi les 4 nations, de </a:t>
            </a:r>
            <a:r>
              <a:rPr lang="en-GB" dirty="0" err="1">
                <a:solidFill>
                  <a:schemeClr val="tx1"/>
                </a:solidFill>
              </a:rPr>
              <a:t>grandes</a:t>
            </a:r>
            <a:r>
              <a:rPr lang="en-GB" dirty="0">
                <a:solidFill>
                  <a:schemeClr val="tx1"/>
                </a:solidFill>
              </a:rPr>
              <a:t> </a:t>
            </a:r>
            <a:r>
              <a:rPr lang="en-GB" dirty="0" err="1">
                <a:solidFill>
                  <a:schemeClr val="tx1"/>
                </a:solidFill>
              </a:rPr>
              <a:t>différences</a:t>
            </a:r>
            <a:r>
              <a:rPr lang="en-GB" dirty="0">
                <a:solidFill>
                  <a:schemeClr val="tx1"/>
                </a:solidFill>
              </a:rPr>
              <a:t> </a:t>
            </a:r>
            <a:r>
              <a:rPr lang="en-GB" dirty="0" err="1">
                <a:solidFill>
                  <a:schemeClr val="tx1"/>
                </a:solidFill>
              </a:rPr>
              <a:t>d’orientations</a:t>
            </a:r>
            <a:r>
              <a:rPr lang="en-GB" dirty="0">
                <a:solidFill>
                  <a:schemeClr val="tx1"/>
                </a:solidFill>
              </a:rPr>
              <a:t> et </a:t>
            </a:r>
            <a:r>
              <a:rPr lang="en-GB" dirty="0" err="1">
                <a:solidFill>
                  <a:schemeClr val="tx1"/>
                </a:solidFill>
              </a:rPr>
              <a:t>trajectoires</a:t>
            </a:r>
            <a:r>
              <a:rPr lang="en-GB" dirty="0">
                <a:solidFill>
                  <a:schemeClr val="tx1"/>
                </a:solidFill>
              </a:rPr>
              <a:t>, visions du monde rural – </a:t>
            </a:r>
            <a:r>
              <a:rPr lang="en-GB" dirty="0" err="1">
                <a:solidFill>
                  <a:schemeClr val="tx1"/>
                </a:solidFill>
              </a:rPr>
              <a:t>mais</a:t>
            </a:r>
            <a:r>
              <a:rPr lang="en-GB" dirty="0">
                <a:solidFill>
                  <a:schemeClr val="tx1"/>
                </a:solidFill>
              </a:rPr>
              <a:t> </a:t>
            </a:r>
            <a:r>
              <a:rPr lang="en-GB" dirty="0" err="1">
                <a:solidFill>
                  <a:schemeClr val="tx1"/>
                </a:solidFill>
              </a:rPr>
              <a:t>tous</a:t>
            </a:r>
            <a:r>
              <a:rPr lang="en-GB" dirty="0">
                <a:solidFill>
                  <a:schemeClr val="tx1"/>
                </a:solidFill>
              </a:rPr>
              <a:t> </a:t>
            </a:r>
            <a:r>
              <a:rPr lang="en-GB" dirty="0" err="1">
                <a:solidFill>
                  <a:schemeClr val="tx1"/>
                </a:solidFill>
              </a:rPr>
              <a:t>soumis</a:t>
            </a:r>
            <a:r>
              <a:rPr lang="en-GB" dirty="0">
                <a:solidFill>
                  <a:schemeClr val="tx1"/>
                </a:solidFill>
              </a:rPr>
              <a:t> à la </a:t>
            </a:r>
            <a:r>
              <a:rPr lang="en-GB" dirty="0" err="1">
                <a:solidFill>
                  <a:schemeClr val="tx1"/>
                </a:solidFill>
              </a:rPr>
              <a:t>logique</a:t>
            </a:r>
            <a:r>
              <a:rPr lang="en-GB" dirty="0">
                <a:solidFill>
                  <a:schemeClr val="tx1"/>
                </a:solidFill>
              </a:rPr>
              <a:t> du </a:t>
            </a:r>
            <a:r>
              <a:rPr lang="en-GB" dirty="0" err="1">
                <a:solidFill>
                  <a:schemeClr val="tx1"/>
                </a:solidFill>
              </a:rPr>
              <a:t>trésor</a:t>
            </a:r>
            <a:r>
              <a:rPr lang="en-GB" dirty="0">
                <a:solidFill>
                  <a:schemeClr val="tx1"/>
                </a:solidFill>
              </a:rPr>
              <a:t> </a:t>
            </a:r>
            <a:r>
              <a:rPr lang="en-GB" dirty="0" err="1">
                <a:solidFill>
                  <a:schemeClr val="tx1"/>
                </a:solidFill>
              </a:rPr>
              <a:t>brittanique</a:t>
            </a:r>
            <a:r>
              <a:rPr lang="en-GB" dirty="0">
                <a:solidFill>
                  <a:schemeClr val="tx1"/>
                </a:solidFill>
              </a:rPr>
              <a:t> </a:t>
            </a:r>
          </a:p>
        </p:txBody>
      </p:sp>
    </p:spTree>
    <p:extLst>
      <p:ext uri="{BB962C8B-B14F-4D97-AF65-F5344CB8AC3E}">
        <p14:creationId xmlns:p14="http://schemas.microsoft.com/office/powerpoint/2010/main" val="337792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93D74-19BB-4938-A4C5-C8C306ABB513}"/>
              </a:ext>
            </a:extLst>
          </p:cNvPr>
          <p:cNvSpPr>
            <a:spLocks noGrp="1"/>
          </p:cNvSpPr>
          <p:nvPr>
            <p:ph type="title"/>
          </p:nvPr>
        </p:nvSpPr>
        <p:spPr>
          <a:xfrm>
            <a:off x="437532" y="195676"/>
            <a:ext cx="9918700" cy="461665"/>
          </a:xfrm>
        </p:spPr>
        <p:txBody>
          <a:bodyPr/>
          <a:lstStyle/>
          <a:p>
            <a:r>
              <a:rPr lang="en-GB" dirty="0"/>
              <a:t>Conclusions</a:t>
            </a:r>
          </a:p>
        </p:txBody>
      </p:sp>
      <p:sp>
        <p:nvSpPr>
          <p:cNvPr id="4" name="Content Placeholder 3">
            <a:extLst>
              <a:ext uri="{FF2B5EF4-FFF2-40B4-BE49-F238E27FC236}">
                <a16:creationId xmlns:a16="http://schemas.microsoft.com/office/drawing/2014/main" id="{1E5757B2-463E-4CD5-AB0A-1C8410546E45}"/>
              </a:ext>
            </a:extLst>
          </p:cNvPr>
          <p:cNvSpPr>
            <a:spLocks noGrp="1"/>
          </p:cNvSpPr>
          <p:nvPr>
            <p:ph sz="quarter" idx="12"/>
          </p:nvPr>
        </p:nvSpPr>
        <p:spPr>
          <a:xfrm>
            <a:off x="267509" y="886355"/>
            <a:ext cx="4524148" cy="4763851"/>
          </a:xfrm>
          <a:solidFill>
            <a:schemeClr val="bg1"/>
          </a:solidFill>
        </p:spPr>
        <p:txBody>
          <a:bodyPr/>
          <a:lstStyle/>
          <a:p>
            <a:r>
              <a:rPr lang="en-GB" sz="2400" dirty="0"/>
              <a:t>Une transition </a:t>
            </a:r>
            <a:r>
              <a:rPr lang="en-GB" sz="2400" dirty="0" err="1"/>
              <a:t>relativement</a:t>
            </a:r>
            <a:r>
              <a:rPr lang="en-GB" sz="2400" dirty="0"/>
              <a:t> progressive. </a:t>
            </a:r>
          </a:p>
          <a:p>
            <a:r>
              <a:rPr lang="en-GB" sz="2400" dirty="0"/>
              <a:t>La politique Anglaise </a:t>
            </a:r>
            <a:r>
              <a:rPr lang="en-GB" sz="2400" dirty="0" err="1"/>
              <a:t>est</a:t>
            </a:r>
            <a:r>
              <a:rPr lang="en-GB" sz="2400" dirty="0"/>
              <a:t> plus </a:t>
            </a:r>
            <a:r>
              <a:rPr lang="en-GB" sz="2400" dirty="0" err="1"/>
              <a:t>radicale</a:t>
            </a:r>
            <a:r>
              <a:rPr lang="en-GB" sz="2400" dirty="0"/>
              <a:t> que </a:t>
            </a:r>
            <a:r>
              <a:rPr lang="en-GB" sz="2400" dirty="0" err="1"/>
              <a:t>celle</a:t>
            </a:r>
            <a:r>
              <a:rPr lang="en-GB" sz="2400" dirty="0"/>
              <a:t> des </a:t>
            </a:r>
            <a:r>
              <a:rPr lang="en-GB" sz="2400" dirty="0" err="1"/>
              <a:t>autres</a:t>
            </a:r>
            <a:r>
              <a:rPr lang="en-GB" sz="2400" dirty="0"/>
              <a:t> nations. Un choc plus grand pour le </a:t>
            </a:r>
            <a:r>
              <a:rPr lang="en-GB" sz="2400" dirty="0" err="1"/>
              <a:t>secteur</a:t>
            </a:r>
            <a:r>
              <a:rPr lang="en-GB" sz="2400" dirty="0"/>
              <a:t> </a:t>
            </a:r>
            <a:r>
              <a:rPr lang="en-GB" sz="2400" dirty="0" err="1"/>
              <a:t>en</a:t>
            </a:r>
            <a:r>
              <a:rPr lang="en-GB" sz="2400" dirty="0"/>
              <a:t> </a:t>
            </a:r>
            <a:r>
              <a:rPr lang="en-GB" sz="2400" dirty="0" err="1"/>
              <a:t>Angleterre</a:t>
            </a:r>
            <a:r>
              <a:rPr lang="en-GB" sz="2400" dirty="0"/>
              <a:t> (et </a:t>
            </a:r>
            <a:r>
              <a:rPr lang="en-GB" sz="2400" dirty="0" err="1"/>
              <a:t>moins</a:t>
            </a:r>
            <a:r>
              <a:rPr lang="en-GB" sz="2400" dirty="0"/>
              <a:t> de </a:t>
            </a:r>
            <a:r>
              <a:rPr lang="en-GB" sz="2400" dirty="0" err="1"/>
              <a:t>conseils</a:t>
            </a:r>
            <a:r>
              <a:rPr lang="en-GB" sz="2400" dirty="0"/>
              <a:t>), </a:t>
            </a:r>
            <a:r>
              <a:rPr lang="en-GB" sz="2400" dirty="0" err="1"/>
              <a:t>ou</a:t>
            </a:r>
            <a:r>
              <a:rPr lang="en-GB" sz="2400" dirty="0"/>
              <a:t> pour les </a:t>
            </a:r>
            <a:r>
              <a:rPr lang="en-GB" sz="2400" dirty="0" err="1"/>
              <a:t>autres</a:t>
            </a:r>
            <a:r>
              <a:rPr lang="en-GB" sz="2400" dirty="0"/>
              <a:t>? </a:t>
            </a:r>
          </a:p>
          <a:p>
            <a:r>
              <a:rPr lang="en-GB" sz="2400" dirty="0"/>
              <a:t>Un </a:t>
            </a:r>
            <a:r>
              <a:rPr lang="en-GB" sz="2400" dirty="0" err="1"/>
              <a:t>climat</a:t>
            </a:r>
            <a:r>
              <a:rPr lang="en-GB" sz="2400" dirty="0"/>
              <a:t> </a:t>
            </a:r>
            <a:r>
              <a:rPr lang="en-GB" sz="2400" dirty="0" err="1"/>
              <a:t>d’incertitude</a:t>
            </a:r>
            <a:r>
              <a:rPr lang="en-GB" sz="2400" dirty="0"/>
              <a:t>. De </a:t>
            </a:r>
            <a:r>
              <a:rPr lang="en-GB" sz="2400" dirty="0" err="1"/>
              <a:t>nombreux</a:t>
            </a:r>
            <a:r>
              <a:rPr lang="en-GB" sz="2400" dirty="0"/>
              <a:t> </a:t>
            </a:r>
            <a:r>
              <a:rPr lang="en-GB" sz="2400" dirty="0" err="1"/>
              <a:t>défis</a:t>
            </a:r>
            <a:r>
              <a:rPr lang="en-GB" sz="2400" dirty="0"/>
              <a:t> à </a:t>
            </a:r>
            <a:r>
              <a:rPr lang="en-GB" sz="2400" dirty="0" err="1"/>
              <a:t>relever</a:t>
            </a:r>
            <a:r>
              <a:rPr lang="en-GB" sz="2400" dirty="0"/>
              <a:t> pour les exploitations et </a:t>
            </a:r>
            <a:r>
              <a:rPr lang="en-GB" sz="2400" dirty="0" err="1"/>
              <a:t>entreprises</a:t>
            </a:r>
            <a:r>
              <a:rPr lang="en-GB" sz="2400" dirty="0"/>
              <a:t> </a:t>
            </a:r>
            <a:r>
              <a:rPr lang="en-GB" sz="2400" dirty="0" err="1"/>
              <a:t>agricoles</a:t>
            </a:r>
            <a:r>
              <a:rPr lang="en-GB" sz="2400" dirty="0"/>
              <a:t>, et le </a:t>
            </a:r>
            <a:r>
              <a:rPr lang="en-GB" sz="2400" dirty="0" err="1"/>
              <a:t>système</a:t>
            </a:r>
            <a:r>
              <a:rPr lang="en-GB" sz="2400" dirty="0"/>
              <a:t> </a:t>
            </a:r>
            <a:r>
              <a:rPr lang="en-GB" sz="2400" dirty="0" err="1"/>
              <a:t>agro-alimentaire</a:t>
            </a:r>
            <a:r>
              <a:rPr lang="en-GB" sz="2400" dirty="0"/>
              <a:t> </a:t>
            </a:r>
            <a:r>
              <a:rPr lang="en-GB" sz="2400" dirty="0" err="1"/>
              <a:t>Brittanique</a:t>
            </a:r>
            <a:r>
              <a:rPr lang="en-GB" sz="2400" dirty="0"/>
              <a:t>. </a:t>
            </a:r>
          </a:p>
        </p:txBody>
      </p:sp>
      <p:pic>
        <p:nvPicPr>
          <p:cNvPr id="6" name="Picture Placeholder 5">
            <a:extLst>
              <a:ext uri="{FF2B5EF4-FFF2-40B4-BE49-F238E27FC236}">
                <a16:creationId xmlns:a16="http://schemas.microsoft.com/office/drawing/2014/main" id="{094E9404-DC91-4B06-B11F-1A009EFFDBB4}"/>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a:ext>
            </a:extLst>
          </a:blip>
          <a:srcRect/>
          <a:stretch>
            <a:fillRect/>
          </a:stretch>
        </p:blipFill>
        <p:spPr>
          <a:xfrm>
            <a:off x="5287593" y="79199"/>
            <a:ext cx="6636898" cy="6378162"/>
          </a:xfrm>
        </p:spPr>
      </p:pic>
      <p:sp>
        <p:nvSpPr>
          <p:cNvPr id="8" name="Slide Number Placeholder 5">
            <a:extLst>
              <a:ext uri="{FF2B5EF4-FFF2-40B4-BE49-F238E27FC236}">
                <a16:creationId xmlns:a16="http://schemas.microsoft.com/office/drawing/2014/main" id="{9F638B9F-8844-4566-8E35-A6E2D350DFFD}"/>
              </a:ext>
            </a:extLst>
          </p:cNvPr>
          <p:cNvSpPr>
            <a:spLocks noGrp="1"/>
          </p:cNvSpPr>
          <p:nvPr>
            <p:ph type="sldNum" sz="quarter" idx="4294967295"/>
          </p:nvPr>
        </p:nvSpPr>
        <p:spPr>
          <a:xfrm>
            <a:off x="11569700" y="6573838"/>
            <a:ext cx="622300" cy="273050"/>
          </a:xfrm>
        </p:spPr>
        <p:txBody>
          <a:bodyPr lIns="0" tIns="0" rIns="0" bIns="0" anchor="t" anchorCtr="0"/>
          <a:lstStyle>
            <a:lvl1pPr>
              <a:defRPr sz="900">
                <a:solidFill>
                  <a:schemeClr val="accent2"/>
                </a:solidFill>
              </a:defRPr>
            </a:lvl1pPr>
          </a:lstStyle>
          <a:p>
            <a:fld id="{2573759F-69E4-4EE4-ACA4-DB662DBCF7EA}" type="slidenum">
              <a:rPr lang="en-GB" smtClean="0"/>
              <a:pPr/>
              <a:t>15</a:t>
            </a:fld>
            <a:endParaRPr lang="en-GB" dirty="0"/>
          </a:p>
        </p:txBody>
      </p:sp>
      <p:sp>
        <p:nvSpPr>
          <p:cNvPr id="2" name="Rectangle 1">
            <a:extLst>
              <a:ext uri="{FF2B5EF4-FFF2-40B4-BE49-F238E27FC236}">
                <a16:creationId xmlns:a16="http://schemas.microsoft.com/office/drawing/2014/main" id="{86DEFB1E-D4CB-4562-9BAC-8858A4AE51F1}"/>
              </a:ext>
            </a:extLst>
          </p:cNvPr>
          <p:cNvSpPr/>
          <p:nvPr/>
        </p:nvSpPr>
        <p:spPr>
          <a:xfrm>
            <a:off x="4722829" y="1508289"/>
            <a:ext cx="564764" cy="301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378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2372C-E57C-4350-968B-A7AFD8F0D4E9}"/>
              </a:ext>
            </a:extLst>
          </p:cNvPr>
          <p:cNvSpPr>
            <a:spLocks noGrp="1"/>
          </p:cNvSpPr>
          <p:nvPr>
            <p:ph type="title"/>
          </p:nvPr>
        </p:nvSpPr>
        <p:spPr>
          <a:xfrm>
            <a:off x="878465" y="597611"/>
            <a:ext cx="10895613" cy="1384995"/>
          </a:xfrm>
        </p:spPr>
        <p:txBody>
          <a:bodyPr/>
          <a:lstStyle/>
          <a:p>
            <a:r>
              <a:rPr lang="en-GB" sz="3600" dirty="0"/>
              <a:t>Après la PAC, l</a:t>
            </a:r>
            <a:r>
              <a:rPr lang="fr-FR" sz="3600" dirty="0"/>
              <a:t>es nations du Royaume-Uni conservent leur compétence sur la politique agricole </a:t>
            </a:r>
            <a:endParaRPr lang="en-GB" sz="3600" dirty="0"/>
          </a:p>
        </p:txBody>
      </p:sp>
      <p:sp>
        <p:nvSpPr>
          <p:cNvPr id="6" name="Text Placeholder 5">
            <a:extLst>
              <a:ext uri="{FF2B5EF4-FFF2-40B4-BE49-F238E27FC236}">
                <a16:creationId xmlns:a16="http://schemas.microsoft.com/office/drawing/2014/main" id="{E79EEFD0-D0C9-4EEA-B3F9-8240F1369B6A}"/>
              </a:ext>
            </a:extLst>
          </p:cNvPr>
          <p:cNvSpPr>
            <a:spLocks noGrp="1"/>
          </p:cNvSpPr>
          <p:nvPr>
            <p:ph type="body" idx="1"/>
          </p:nvPr>
        </p:nvSpPr>
        <p:spPr>
          <a:xfrm>
            <a:off x="1004674" y="2300623"/>
            <a:ext cx="9918700" cy="3724096"/>
          </a:xfrm>
        </p:spPr>
        <p:txBody>
          <a:bodyPr/>
          <a:lstStyle/>
          <a:p>
            <a:pPr>
              <a:lnSpc>
                <a:spcPct val="100000"/>
              </a:lnSpc>
            </a:pPr>
            <a:r>
              <a:rPr lang="en-GB" sz="2400" dirty="0" err="1"/>
              <a:t>Angleterre</a:t>
            </a:r>
            <a:r>
              <a:rPr lang="en-GB" sz="2400" dirty="0"/>
              <a:t> (vote pro-Brexit) – la nation prêt à lancer </a:t>
            </a:r>
            <a:r>
              <a:rPr lang="en-GB" sz="2400" dirty="0" err="1"/>
              <a:t>une</a:t>
            </a:r>
            <a:r>
              <a:rPr lang="en-GB" sz="2400" dirty="0"/>
              <a:t> nouvelle </a:t>
            </a:r>
            <a:r>
              <a:rPr lang="en-GB" sz="2400" dirty="0" err="1"/>
              <a:t>approche</a:t>
            </a:r>
            <a:endParaRPr lang="en-GB" sz="2400" dirty="0"/>
          </a:p>
          <a:p>
            <a:pPr>
              <a:lnSpc>
                <a:spcPct val="100000"/>
              </a:lnSpc>
            </a:pPr>
            <a:r>
              <a:rPr lang="en-GB" sz="2400" dirty="0" err="1"/>
              <a:t>Écosse</a:t>
            </a:r>
            <a:r>
              <a:rPr lang="en-GB" sz="2400" dirty="0"/>
              <a:t> (vote </a:t>
            </a:r>
            <a:r>
              <a:rPr lang="en-GB" sz="2400" dirty="0" err="1"/>
              <a:t>contre</a:t>
            </a:r>
            <a:r>
              <a:rPr lang="en-GB" sz="2400" dirty="0"/>
              <a:t> le Brexit) – on attends encore la </a:t>
            </a:r>
            <a:r>
              <a:rPr lang="en-GB" sz="2400" dirty="0" err="1"/>
              <a:t>synthèse</a:t>
            </a:r>
            <a:r>
              <a:rPr lang="en-GB" sz="2400" dirty="0"/>
              <a:t> des discussions </a:t>
            </a:r>
            <a:r>
              <a:rPr lang="en-GB" sz="2400" dirty="0" err="1"/>
              <a:t>sectorielles</a:t>
            </a:r>
            <a:endParaRPr lang="en-GB" sz="2400" dirty="0"/>
          </a:p>
          <a:p>
            <a:pPr>
              <a:lnSpc>
                <a:spcPct val="100000"/>
              </a:lnSpc>
            </a:pPr>
            <a:r>
              <a:rPr lang="en-GB" sz="2400" dirty="0"/>
              <a:t>Pays de </a:t>
            </a:r>
            <a:r>
              <a:rPr lang="en-GB" sz="2400" dirty="0" err="1"/>
              <a:t>Galles</a:t>
            </a:r>
            <a:r>
              <a:rPr lang="en-GB" sz="2400" dirty="0"/>
              <a:t> (vote </a:t>
            </a:r>
            <a:r>
              <a:rPr lang="en-GB" sz="2400" dirty="0" err="1"/>
              <a:t>divisé</a:t>
            </a:r>
            <a:r>
              <a:rPr lang="en-GB" sz="2400" dirty="0"/>
              <a:t>)– </a:t>
            </a:r>
            <a:r>
              <a:rPr lang="en-GB" sz="2400" dirty="0" err="1"/>
              <a:t>l’émergence</a:t>
            </a:r>
            <a:r>
              <a:rPr lang="en-GB" sz="2400" dirty="0"/>
              <a:t> des premiers </a:t>
            </a:r>
            <a:r>
              <a:rPr lang="en-GB" sz="2400" dirty="0" err="1"/>
              <a:t>éléments</a:t>
            </a:r>
            <a:r>
              <a:rPr lang="en-GB" sz="2400" dirty="0"/>
              <a:t> de la nouvelle </a:t>
            </a:r>
            <a:r>
              <a:rPr lang="en-GB" sz="2400" dirty="0" err="1"/>
              <a:t>approache</a:t>
            </a:r>
            <a:endParaRPr lang="en-GB" sz="2400" dirty="0"/>
          </a:p>
          <a:p>
            <a:pPr>
              <a:lnSpc>
                <a:spcPct val="100000"/>
              </a:lnSpc>
            </a:pPr>
            <a:r>
              <a:rPr lang="en-GB" sz="2400" dirty="0" err="1"/>
              <a:t>Irlande</a:t>
            </a:r>
            <a:r>
              <a:rPr lang="en-GB" sz="2400" dirty="0"/>
              <a:t> du Nord (vote </a:t>
            </a:r>
            <a:r>
              <a:rPr lang="en-GB" sz="2400" dirty="0" err="1"/>
              <a:t>contre</a:t>
            </a:r>
            <a:r>
              <a:rPr lang="en-GB" sz="2400" dirty="0"/>
              <a:t> le Brexit) – </a:t>
            </a:r>
            <a:r>
              <a:rPr lang="en-GB" sz="2400" dirty="0" err="1"/>
              <a:t>reste</a:t>
            </a:r>
            <a:r>
              <a:rPr lang="en-GB" sz="2400" dirty="0"/>
              <a:t> encore </a:t>
            </a:r>
            <a:r>
              <a:rPr lang="en-GB" sz="2400" dirty="0" err="1"/>
              <a:t>proche</a:t>
            </a:r>
            <a:r>
              <a:rPr lang="en-GB" sz="2400" dirty="0"/>
              <a:t> de la </a:t>
            </a:r>
            <a:r>
              <a:rPr lang="en-GB" sz="2400" dirty="0" err="1"/>
              <a:t>république</a:t>
            </a:r>
            <a:r>
              <a:rPr lang="en-GB" sz="2400" dirty="0"/>
              <a:t> </a:t>
            </a:r>
            <a:r>
              <a:rPr lang="en-GB" sz="2400" dirty="0" err="1"/>
              <a:t>d’Irlande</a:t>
            </a:r>
            <a:r>
              <a:rPr lang="en-GB" sz="2400" dirty="0"/>
              <a:t> (S)</a:t>
            </a:r>
          </a:p>
        </p:txBody>
      </p:sp>
      <p:sp>
        <p:nvSpPr>
          <p:cNvPr id="4" name="Slide Number Placeholder 3">
            <a:extLst>
              <a:ext uri="{FF2B5EF4-FFF2-40B4-BE49-F238E27FC236}">
                <a16:creationId xmlns:a16="http://schemas.microsoft.com/office/drawing/2014/main" id="{BE8A63D6-C997-4363-87DE-568F69CBCA85}"/>
              </a:ext>
            </a:extLst>
          </p:cNvPr>
          <p:cNvSpPr>
            <a:spLocks noGrp="1"/>
          </p:cNvSpPr>
          <p:nvPr>
            <p:ph type="sldNum" sz="quarter" idx="12"/>
          </p:nvPr>
        </p:nvSpPr>
        <p:spPr/>
        <p:txBody>
          <a:bodyPr/>
          <a:lstStyle/>
          <a:p>
            <a:fld id="{2573759F-69E4-4EE4-ACA4-DB662DBCF7EA}" type="slidenum">
              <a:rPr lang="en-GB" smtClean="0"/>
              <a:pPr/>
              <a:t>2</a:t>
            </a:fld>
            <a:endParaRPr lang="en-GB" dirty="0"/>
          </a:p>
        </p:txBody>
      </p:sp>
    </p:spTree>
    <p:extLst>
      <p:ext uri="{BB962C8B-B14F-4D97-AF65-F5344CB8AC3E}">
        <p14:creationId xmlns:p14="http://schemas.microsoft.com/office/powerpoint/2010/main" val="253923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6C42-4FCF-4D69-812E-BFF95BAB00ED}"/>
              </a:ext>
            </a:extLst>
          </p:cNvPr>
          <p:cNvSpPr>
            <a:spLocks noGrp="1"/>
          </p:cNvSpPr>
          <p:nvPr>
            <p:ph type="title"/>
          </p:nvPr>
        </p:nvSpPr>
        <p:spPr>
          <a:xfrm>
            <a:off x="327674" y="324914"/>
            <a:ext cx="9918700" cy="428002"/>
          </a:xfrm>
        </p:spPr>
        <p:txBody>
          <a:bodyPr/>
          <a:lstStyle/>
          <a:p>
            <a:r>
              <a:rPr lang="en-GB" sz="2800" dirty="0">
                <a:solidFill>
                  <a:schemeClr val="tx1"/>
                </a:solidFill>
              </a:rPr>
              <a:t>Des orientations </a:t>
            </a:r>
            <a:r>
              <a:rPr lang="en-GB" sz="2800" dirty="0" err="1">
                <a:solidFill>
                  <a:schemeClr val="tx1"/>
                </a:solidFill>
              </a:rPr>
              <a:t>différentes</a:t>
            </a:r>
            <a:r>
              <a:rPr lang="en-GB" sz="2800" dirty="0">
                <a:solidFill>
                  <a:schemeClr val="tx1"/>
                </a:solidFill>
              </a:rPr>
              <a:t> </a:t>
            </a:r>
          </a:p>
        </p:txBody>
      </p:sp>
      <p:pic>
        <p:nvPicPr>
          <p:cNvPr id="6" name="Picture 5">
            <a:extLst>
              <a:ext uri="{FF2B5EF4-FFF2-40B4-BE49-F238E27FC236}">
                <a16:creationId xmlns:a16="http://schemas.microsoft.com/office/drawing/2014/main" id="{178998EB-AB51-44D7-8D81-198623558790}"/>
              </a:ext>
            </a:extLst>
          </p:cNvPr>
          <p:cNvPicPr>
            <a:picLocks noChangeAspect="1"/>
          </p:cNvPicPr>
          <p:nvPr/>
        </p:nvPicPr>
        <p:blipFill>
          <a:blip r:embed="rId3"/>
          <a:stretch>
            <a:fillRect/>
          </a:stretch>
        </p:blipFill>
        <p:spPr>
          <a:xfrm>
            <a:off x="5361759" y="1693563"/>
            <a:ext cx="4552469" cy="4608869"/>
          </a:xfrm>
          <a:prstGeom prst="rect">
            <a:avLst/>
          </a:prstGeom>
          <a:noFill/>
        </p:spPr>
      </p:pic>
      <p:cxnSp>
        <p:nvCxnSpPr>
          <p:cNvPr id="7" name="Straight Arrow Connector 6">
            <a:extLst>
              <a:ext uri="{FF2B5EF4-FFF2-40B4-BE49-F238E27FC236}">
                <a16:creationId xmlns:a16="http://schemas.microsoft.com/office/drawing/2014/main" id="{A6E31ED2-FCC8-4404-98B6-BC24329207B1}"/>
              </a:ext>
            </a:extLst>
          </p:cNvPr>
          <p:cNvCxnSpPr>
            <a:cxnSpLocks/>
          </p:cNvCxnSpPr>
          <p:nvPr/>
        </p:nvCxnSpPr>
        <p:spPr>
          <a:xfrm flipV="1">
            <a:off x="5694531" y="5235200"/>
            <a:ext cx="714309" cy="25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47AC0D-B991-40BD-9551-2455AAEA7117}"/>
              </a:ext>
            </a:extLst>
          </p:cNvPr>
          <p:cNvCxnSpPr>
            <a:cxnSpLocks/>
          </p:cNvCxnSpPr>
          <p:nvPr/>
        </p:nvCxnSpPr>
        <p:spPr>
          <a:xfrm flipH="1">
            <a:off x="6722292" y="2490654"/>
            <a:ext cx="1640890" cy="92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B38C1C2-2CAC-449F-A347-2827828E4E75}"/>
              </a:ext>
            </a:extLst>
          </p:cNvPr>
          <p:cNvCxnSpPr>
            <a:cxnSpLocks/>
          </p:cNvCxnSpPr>
          <p:nvPr/>
        </p:nvCxnSpPr>
        <p:spPr>
          <a:xfrm>
            <a:off x="5068957" y="3405850"/>
            <a:ext cx="824947" cy="2915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C29ABCB-DB51-4A71-BDC6-F16C5C2DCAA6}"/>
              </a:ext>
            </a:extLst>
          </p:cNvPr>
          <p:cNvSpPr/>
          <p:nvPr/>
        </p:nvSpPr>
        <p:spPr>
          <a:xfrm>
            <a:off x="1401465" y="3843580"/>
            <a:ext cx="3412776" cy="224470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7876B4B-9617-4DE7-A0CC-DFF3428016E1}"/>
              </a:ext>
            </a:extLst>
          </p:cNvPr>
          <p:cNvSpPr/>
          <p:nvPr/>
        </p:nvSpPr>
        <p:spPr>
          <a:xfrm>
            <a:off x="7637994" y="1022240"/>
            <a:ext cx="3540337" cy="2226727"/>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dk1"/>
          </a:fontRef>
        </p:style>
        <p:txBody>
          <a:bodyPr rtlCol="0" anchor="ctr"/>
          <a:lstStyle/>
          <a:p>
            <a:r>
              <a:rPr lang="fr-FR" sz="2000" dirty="0">
                <a:latin typeface="Arial" panose="020B0604020202020204" pitchFamily="34" charset="0"/>
                <a:cs typeface="Arial" panose="020B0604020202020204" pitchFamily="34" charset="0"/>
              </a:rPr>
              <a:t>Le gouvernement écossais a l’intention de conserver les paiements directs au moins jusqu'en 2024, puis de passer à une nouvelle approche mixte.</a:t>
            </a:r>
            <a:endParaRPr lang="en-GB"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3A3A74F-A810-42A8-9E7F-5B3AEB84D212}"/>
              </a:ext>
            </a:extLst>
          </p:cNvPr>
          <p:cNvSpPr/>
          <p:nvPr/>
        </p:nvSpPr>
        <p:spPr>
          <a:xfrm>
            <a:off x="562698" y="1161146"/>
            <a:ext cx="3412776" cy="224470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GB"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79736DF-E016-4539-9E30-1880EF4595BB}"/>
              </a:ext>
            </a:extLst>
          </p:cNvPr>
          <p:cNvSpPr/>
          <p:nvPr/>
        </p:nvSpPr>
        <p:spPr>
          <a:xfrm>
            <a:off x="139992" y="997058"/>
            <a:ext cx="5126511" cy="2554545"/>
          </a:xfrm>
          <a:prstGeom prst="rect">
            <a:avLst/>
          </a:prstGeom>
          <a:solidFill>
            <a:schemeClr val="bg1"/>
          </a:solidFill>
          <a:ln>
            <a:solidFill>
              <a:schemeClr val="accent1"/>
            </a:solidFill>
          </a:ln>
        </p:spPr>
        <p:txBody>
          <a:bodyPr wrap="square">
            <a:spAutoFit/>
          </a:bodyPr>
          <a:lstStyle/>
          <a:p>
            <a:r>
              <a:rPr lang="fr-FR" sz="2000" dirty="0"/>
              <a:t>L'Irlande du Nord n'a pas eu de cadre exécutif pendant les années qui ont immédiatement suivi le résultat du référendum. Concentration sur l'amélioration de l'administration et la simplification des régimes actuels, avant de mettre en place des réformes à plus long terme</a:t>
            </a:r>
            <a:endParaRPr lang="en-GB" sz="2000" dirty="0"/>
          </a:p>
        </p:txBody>
      </p:sp>
      <p:sp>
        <p:nvSpPr>
          <p:cNvPr id="10" name="Rectangle 9">
            <a:extLst>
              <a:ext uri="{FF2B5EF4-FFF2-40B4-BE49-F238E27FC236}">
                <a16:creationId xmlns:a16="http://schemas.microsoft.com/office/drawing/2014/main" id="{94425359-EFB4-43AE-B5AE-C01B3F823ACE}"/>
              </a:ext>
            </a:extLst>
          </p:cNvPr>
          <p:cNvSpPr/>
          <p:nvPr/>
        </p:nvSpPr>
        <p:spPr>
          <a:xfrm>
            <a:off x="139992" y="4605304"/>
            <a:ext cx="5554539" cy="1938992"/>
          </a:xfrm>
          <a:prstGeom prst="rect">
            <a:avLst/>
          </a:prstGeom>
          <a:solidFill>
            <a:schemeClr val="bg1"/>
          </a:solidFill>
          <a:ln>
            <a:solidFill>
              <a:schemeClr val="accent1"/>
            </a:solidFill>
          </a:ln>
        </p:spPr>
        <p:txBody>
          <a:bodyPr wrap="square">
            <a:spAutoFit/>
          </a:bodyPr>
          <a:lstStyle/>
          <a:p>
            <a:r>
              <a:rPr lang="fr-FR" sz="2000" dirty="0"/>
              <a:t>Le gouvernement gallois cherche à remplacer le système de paiement de base par un programme d'agriculture durable: environnement, résilience et pérennité du secteur. Consultation en cours sur le projet de loi. Paiements directs au moins jusqu’en 2024. </a:t>
            </a:r>
          </a:p>
        </p:txBody>
      </p:sp>
      <p:sp>
        <p:nvSpPr>
          <p:cNvPr id="4" name="TextBox 3">
            <a:extLst>
              <a:ext uri="{FF2B5EF4-FFF2-40B4-BE49-F238E27FC236}">
                <a16:creationId xmlns:a16="http://schemas.microsoft.com/office/drawing/2014/main" id="{B2936D2A-5763-4644-A229-1C4D13ED6CC1}"/>
              </a:ext>
            </a:extLst>
          </p:cNvPr>
          <p:cNvSpPr txBox="1"/>
          <p:nvPr/>
        </p:nvSpPr>
        <p:spPr>
          <a:xfrm>
            <a:off x="8441141" y="3328031"/>
            <a:ext cx="3750859" cy="2554545"/>
          </a:xfrm>
          <a:prstGeom prst="rect">
            <a:avLst/>
          </a:prstGeom>
          <a:solidFill>
            <a:schemeClr val="bg1"/>
          </a:solidFill>
          <a:ln>
            <a:solidFill>
              <a:schemeClr val="tx1"/>
            </a:solidFill>
          </a:ln>
        </p:spPr>
        <p:txBody>
          <a:bodyPr wrap="square" rtlCol="0">
            <a:spAutoFit/>
          </a:bodyPr>
          <a:lstStyle/>
          <a:p>
            <a:r>
              <a:rPr lang="en-GB" sz="2000" dirty="0"/>
              <a:t>DEFRA – le </a:t>
            </a:r>
            <a:r>
              <a:rPr lang="en-GB" sz="2000" dirty="0" err="1"/>
              <a:t>ministère</a:t>
            </a:r>
            <a:r>
              <a:rPr lang="en-GB" sz="2000" dirty="0"/>
              <a:t> de </a:t>
            </a:r>
            <a:r>
              <a:rPr lang="en-GB" sz="2000" dirty="0" err="1"/>
              <a:t>l’environnement</a:t>
            </a:r>
            <a:r>
              <a:rPr lang="en-GB" sz="2000" dirty="0"/>
              <a:t>, de </a:t>
            </a:r>
            <a:r>
              <a:rPr lang="en-GB" sz="2000" dirty="0" err="1"/>
              <a:t>l’alimentation</a:t>
            </a:r>
            <a:r>
              <a:rPr lang="en-GB" sz="2000" dirty="0"/>
              <a:t> et des affaires rurales </a:t>
            </a:r>
            <a:r>
              <a:rPr lang="en-GB" sz="2000" dirty="0" err="1"/>
              <a:t>à</a:t>
            </a:r>
            <a:r>
              <a:rPr lang="en-GB" sz="2000" dirty="0"/>
              <a:t> </a:t>
            </a:r>
            <a:r>
              <a:rPr lang="en-GB" sz="2000" dirty="0" err="1"/>
              <a:t>Londres</a:t>
            </a:r>
            <a:endParaRPr lang="en-GB" sz="2000" dirty="0"/>
          </a:p>
          <a:p>
            <a:r>
              <a:rPr lang="en-GB" sz="2000" dirty="0"/>
              <a:t>propose un </a:t>
            </a:r>
            <a:r>
              <a:rPr lang="en-GB" sz="2000" dirty="0" err="1"/>
              <a:t>systeme</a:t>
            </a:r>
            <a:r>
              <a:rPr lang="en-GB" sz="2000" dirty="0"/>
              <a:t> radical pour </a:t>
            </a:r>
            <a:r>
              <a:rPr lang="en-GB" sz="2000" dirty="0" err="1"/>
              <a:t>l’Angleterre</a:t>
            </a:r>
            <a:r>
              <a:rPr lang="en-GB" sz="2000" dirty="0"/>
              <a:t> …Sa</a:t>
            </a:r>
          </a:p>
          <a:p>
            <a:r>
              <a:rPr lang="en-GB" sz="2000" dirty="0"/>
              <a:t>Nouvelle </a:t>
            </a:r>
            <a:r>
              <a:rPr lang="en-GB" sz="2000" dirty="0" err="1"/>
              <a:t>loi</a:t>
            </a:r>
            <a:r>
              <a:rPr lang="en-GB" sz="2000" dirty="0"/>
              <a:t> </a:t>
            </a:r>
            <a:r>
              <a:rPr lang="en-GB" sz="2000" dirty="0" err="1"/>
              <a:t>d’orientation</a:t>
            </a:r>
            <a:r>
              <a:rPr lang="en-GB" sz="2000" dirty="0"/>
              <a:t> </a:t>
            </a:r>
            <a:r>
              <a:rPr lang="en-GB" sz="2000" dirty="0" err="1"/>
              <a:t>est</a:t>
            </a:r>
            <a:r>
              <a:rPr lang="en-GB" sz="2000" dirty="0"/>
              <a:t> déjà </a:t>
            </a:r>
            <a:r>
              <a:rPr lang="en-GB" sz="2000" dirty="0" err="1"/>
              <a:t>planifiée</a:t>
            </a:r>
            <a:r>
              <a:rPr lang="en-GB" sz="2000" dirty="0"/>
              <a:t> (fin 2020)</a:t>
            </a:r>
          </a:p>
        </p:txBody>
      </p:sp>
    </p:spTree>
    <p:extLst>
      <p:ext uri="{BB962C8B-B14F-4D97-AF65-F5344CB8AC3E}">
        <p14:creationId xmlns:p14="http://schemas.microsoft.com/office/powerpoint/2010/main" val="2252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0"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1546-A5BF-423A-8486-24D8A413B814}"/>
              </a:ext>
            </a:extLst>
          </p:cNvPr>
          <p:cNvSpPr>
            <a:spLocks noGrp="1"/>
          </p:cNvSpPr>
          <p:nvPr>
            <p:ph type="title"/>
          </p:nvPr>
        </p:nvSpPr>
        <p:spPr>
          <a:xfrm>
            <a:off x="735290" y="512588"/>
            <a:ext cx="9486350" cy="923330"/>
          </a:xfrm>
        </p:spPr>
        <p:txBody>
          <a:bodyPr/>
          <a:lstStyle/>
          <a:p>
            <a:r>
              <a:rPr lang="en-GB" sz="3200" dirty="0" err="1"/>
              <a:t>Angleterre</a:t>
            </a:r>
            <a:r>
              <a:rPr lang="en-GB" sz="3200" dirty="0"/>
              <a:t>: La vision de DEFRA sur la </a:t>
            </a:r>
            <a:r>
              <a:rPr lang="en-GB" sz="3200" dirty="0" err="1"/>
              <a:t>nécessaire</a:t>
            </a:r>
            <a:r>
              <a:rPr lang="en-GB" sz="3200" dirty="0"/>
              <a:t> ‘Transition Agricole’ 			         *</a:t>
            </a:r>
            <a:endParaRPr lang="en-GB" sz="3200" b="0" i="1" dirty="0"/>
          </a:p>
        </p:txBody>
      </p:sp>
      <p:sp>
        <p:nvSpPr>
          <p:cNvPr id="3" name="Content Placeholder 2">
            <a:extLst>
              <a:ext uri="{FF2B5EF4-FFF2-40B4-BE49-F238E27FC236}">
                <a16:creationId xmlns:a16="http://schemas.microsoft.com/office/drawing/2014/main" id="{F6C9FE2E-E5CD-4DC5-8635-553812F03FEF}"/>
              </a:ext>
            </a:extLst>
          </p:cNvPr>
          <p:cNvSpPr>
            <a:spLocks noGrp="1"/>
          </p:cNvSpPr>
          <p:nvPr>
            <p:ph sz="quarter" idx="12"/>
          </p:nvPr>
        </p:nvSpPr>
        <p:spPr>
          <a:xfrm>
            <a:off x="546755" y="1826133"/>
            <a:ext cx="11481847" cy="3073400"/>
          </a:xfrm>
        </p:spPr>
        <p:txBody>
          <a:bodyPr/>
          <a:lstStyle/>
          <a:p>
            <a:pPr marL="457200" indent="-457200">
              <a:lnSpc>
                <a:spcPct val="100000"/>
              </a:lnSpc>
              <a:spcAft>
                <a:spcPts val="600"/>
              </a:spcAft>
              <a:buFont typeface="Arial" panose="020B0604020202020204" pitchFamily="34" charset="0"/>
              <a:buChar char="•"/>
            </a:pPr>
            <a:r>
              <a:rPr lang="en-GB" sz="2400" dirty="0">
                <a:solidFill>
                  <a:schemeClr val="tx1">
                    <a:lumMod val="75000"/>
                    <a:lumOff val="25000"/>
                  </a:schemeClr>
                </a:solidFill>
              </a:rPr>
              <a:t>‘Environmentally sustainable farming is fundamental to our new policy’. </a:t>
            </a:r>
          </a:p>
          <a:p>
            <a:pPr marL="457200" indent="-457200">
              <a:lnSpc>
                <a:spcPct val="100000"/>
              </a:lnSpc>
              <a:spcAft>
                <a:spcPts val="600"/>
              </a:spcAft>
              <a:buFont typeface="Arial" panose="020B0604020202020204" pitchFamily="34" charset="0"/>
              <a:buChar char="•"/>
            </a:pPr>
            <a:r>
              <a:rPr lang="en-GB" sz="2400" dirty="0">
                <a:solidFill>
                  <a:schemeClr val="tx1">
                    <a:lumMod val="75000"/>
                    <a:lumOff val="25000"/>
                  </a:schemeClr>
                </a:solidFill>
              </a:rPr>
              <a:t>Un </a:t>
            </a:r>
            <a:r>
              <a:rPr lang="en-GB" sz="2400" dirty="0" err="1">
                <a:solidFill>
                  <a:schemeClr val="tx1">
                    <a:lumMod val="75000"/>
                    <a:lumOff val="25000"/>
                  </a:schemeClr>
                </a:solidFill>
              </a:rPr>
              <a:t>changement</a:t>
            </a:r>
            <a:r>
              <a:rPr lang="en-GB" sz="2400" dirty="0">
                <a:solidFill>
                  <a:schemeClr val="tx1">
                    <a:lumMod val="75000"/>
                    <a:lumOff val="25000"/>
                  </a:schemeClr>
                </a:solidFill>
              </a:rPr>
              <a:t> </a:t>
            </a:r>
            <a:r>
              <a:rPr lang="en-GB" sz="2400" dirty="0" err="1">
                <a:solidFill>
                  <a:schemeClr val="tx1">
                    <a:lumMod val="75000"/>
                    <a:lumOff val="25000"/>
                  </a:schemeClr>
                </a:solidFill>
              </a:rPr>
              <a:t>graduel</a:t>
            </a:r>
            <a:r>
              <a:rPr lang="en-GB" sz="2400" dirty="0">
                <a:solidFill>
                  <a:schemeClr val="tx1">
                    <a:lumMod val="75000"/>
                    <a:lumOff val="25000"/>
                  </a:schemeClr>
                </a:solidFill>
              </a:rPr>
              <a:t> sur 7 </a:t>
            </a:r>
            <a:r>
              <a:rPr lang="en-GB" sz="2400" dirty="0" err="1">
                <a:solidFill>
                  <a:schemeClr val="tx1">
                    <a:lumMod val="75000"/>
                    <a:lumOff val="25000"/>
                  </a:schemeClr>
                </a:solidFill>
              </a:rPr>
              <a:t>ans</a:t>
            </a:r>
            <a:r>
              <a:rPr lang="en-GB" sz="2400" dirty="0">
                <a:solidFill>
                  <a:schemeClr val="tx1">
                    <a:lumMod val="75000"/>
                    <a:lumOff val="25000"/>
                  </a:schemeClr>
                </a:solidFill>
              </a:rPr>
              <a:t>, 2021 – 2027: ‘</a:t>
            </a:r>
            <a:r>
              <a:rPr lang="en-GB" sz="2400" dirty="0" err="1">
                <a:solidFill>
                  <a:schemeClr val="tx1">
                    <a:lumMod val="75000"/>
                    <a:lumOff val="25000"/>
                  </a:schemeClr>
                </a:solidFill>
              </a:rPr>
              <a:t>une</a:t>
            </a:r>
            <a:r>
              <a:rPr lang="en-GB" sz="2400" dirty="0">
                <a:solidFill>
                  <a:schemeClr val="tx1">
                    <a:lumMod val="75000"/>
                    <a:lumOff val="25000"/>
                  </a:schemeClr>
                </a:solidFill>
              </a:rPr>
              <a:t> </a:t>
            </a:r>
            <a:r>
              <a:rPr lang="en-GB" sz="2400" dirty="0" err="1">
                <a:solidFill>
                  <a:schemeClr val="tx1">
                    <a:lumMod val="75000"/>
                    <a:lumOff val="25000"/>
                  </a:schemeClr>
                </a:solidFill>
              </a:rPr>
              <a:t>évolution</a:t>
            </a:r>
            <a:r>
              <a:rPr lang="en-GB" sz="2400" dirty="0">
                <a:solidFill>
                  <a:schemeClr val="tx1">
                    <a:lumMod val="75000"/>
                    <a:lumOff val="25000"/>
                  </a:schemeClr>
                </a:solidFill>
              </a:rPr>
              <a:t> </a:t>
            </a:r>
            <a:r>
              <a:rPr lang="en-GB" sz="2400" dirty="0" err="1">
                <a:solidFill>
                  <a:schemeClr val="tx1">
                    <a:lumMod val="75000"/>
                    <a:lumOff val="25000"/>
                  </a:schemeClr>
                </a:solidFill>
              </a:rPr>
              <a:t>plutôt</a:t>
            </a:r>
            <a:r>
              <a:rPr lang="en-GB" sz="2400" dirty="0">
                <a:solidFill>
                  <a:schemeClr val="tx1">
                    <a:lumMod val="75000"/>
                    <a:lumOff val="25000"/>
                  </a:schemeClr>
                </a:solidFill>
              </a:rPr>
              <a:t> </a:t>
            </a:r>
            <a:r>
              <a:rPr lang="en-GB" sz="2400" dirty="0" err="1">
                <a:solidFill>
                  <a:schemeClr val="tx1">
                    <a:lumMod val="75000"/>
                    <a:lumOff val="25000"/>
                  </a:schemeClr>
                </a:solidFill>
              </a:rPr>
              <a:t>qu’une</a:t>
            </a:r>
            <a:r>
              <a:rPr lang="en-GB" sz="2400" dirty="0">
                <a:solidFill>
                  <a:schemeClr val="tx1">
                    <a:lumMod val="75000"/>
                    <a:lumOff val="25000"/>
                  </a:schemeClr>
                </a:solidFill>
              </a:rPr>
              <a:t> </a:t>
            </a:r>
            <a:r>
              <a:rPr lang="en-GB" sz="2400" dirty="0" err="1">
                <a:solidFill>
                  <a:schemeClr val="tx1">
                    <a:lumMod val="75000"/>
                    <a:lumOff val="25000"/>
                  </a:schemeClr>
                </a:solidFill>
              </a:rPr>
              <a:t>révolution</a:t>
            </a:r>
            <a:r>
              <a:rPr lang="en-GB" sz="2400" dirty="0">
                <a:solidFill>
                  <a:schemeClr val="tx1">
                    <a:lumMod val="75000"/>
                    <a:lumOff val="25000"/>
                  </a:schemeClr>
                </a:solidFill>
              </a:rPr>
              <a:t>’</a:t>
            </a:r>
          </a:p>
          <a:p>
            <a:pPr marL="457200" indent="-457200">
              <a:lnSpc>
                <a:spcPct val="100000"/>
              </a:lnSpc>
              <a:spcAft>
                <a:spcPts val="600"/>
              </a:spcAft>
              <a:buFont typeface="Arial" panose="020B0604020202020204" pitchFamily="34" charset="0"/>
              <a:buChar char="•"/>
            </a:pPr>
            <a:r>
              <a:rPr lang="en-GB" sz="2400" dirty="0">
                <a:solidFill>
                  <a:schemeClr val="tx1">
                    <a:lumMod val="75000"/>
                    <a:lumOff val="25000"/>
                  </a:schemeClr>
                </a:solidFill>
              </a:rPr>
              <a:t>Raisons: </a:t>
            </a:r>
            <a:r>
              <a:rPr lang="en-GB" sz="2400" dirty="0" err="1">
                <a:solidFill>
                  <a:schemeClr val="tx1">
                    <a:lumMod val="75000"/>
                    <a:lumOff val="25000"/>
                  </a:schemeClr>
                </a:solidFill>
              </a:rPr>
              <a:t>équité</a:t>
            </a:r>
            <a:r>
              <a:rPr lang="en-GB" sz="2400" dirty="0">
                <a:solidFill>
                  <a:schemeClr val="tx1">
                    <a:lumMod val="75000"/>
                    <a:lumOff val="25000"/>
                  </a:schemeClr>
                </a:solidFill>
              </a:rPr>
              <a:t>/</a:t>
            </a:r>
            <a:r>
              <a:rPr lang="en-GB" sz="2400" dirty="0" err="1">
                <a:solidFill>
                  <a:schemeClr val="tx1">
                    <a:lumMod val="75000"/>
                    <a:lumOff val="25000"/>
                  </a:schemeClr>
                </a:solidFill>
              </a:rPr>
              <a:t>efficacité</a:t>
            </a:r>
            <a:r>
              <a:rPr lang="en-GB" sz="2400" dirty="0">
                <a:solidFill>
                  <a:schemeClr val="tx1">
                    <a:lumMod val="75000"/>
                    <a:lumOff val="25000"/>
                  </a:schemeClr>
                </a:solidFill>
              </a:rPr>
              <a:t> et </a:t>
            </a:r>
            <a:r>
              <a:rPr lang="en-GB" sz="2400" dirty="0" err="1">
                <a:solidFill>
                  <a:schemeClr val="tx1">
                    <a:lumMod val="75000"/>
                    <a:lumOff val="25000"/>
                  </a:schemeClr>
                </a:solidFill>
              </a:rPr>
              <a:t>environnement</a:t>
            </a:r>
            <a:endParaRPr lang="en-GB" sz="2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1816EA88-E56B-481F-B6C8-A96B5EEE6DB3}"/>
              </a:ext>
            </a:extLst>
          </p:cNvPr>
          <p:cNvPicPr>
            <a:picLocks noChangeAspect="1"/>
          </p:cNvPicPr>
          <p:nvPr/>
        </p:nvPicPr>
        <p:blipFill>
          <a:blip r:embed="rId3"/>
          <a:stretch>
            <a:fillRect/>
          </a:stretch>
        </p:blipFill>
        <p:spPr>
          <a:xfrm>
            <a:off x="2744891" y="4035536"/>
            <a:ext cx="4322439" cy="2700762"/>
          </a:xfrm>
          <a:prstGeom prst="rect">
            <a:avLst/>
          </a:prstGeom>
        </p:spPr>
      </p:pic>
      <p:pic>
        <p:nvPicPr>
          <p:cNvPr id="8" name="Picture 7">
            <a:extLst>
              <a:ext uri="{FF2B5EF4-FFF2-40B4-BE49-F238E27FC236}">
                <a16:creationId xmlns:a16="http://schemas.microsoft.com/office/drawing/2014/main" id="{3EC5FEFF-27AB-44E2-B826-0EC1A1866F3B}"/>
              </a:ext>
            </a:extLst>
          </p:cNvPr>
          <p:cNvPicPr>
            <a:picLocks noChangeAspect="1"/>
          </p:cNvPicPr>
          <p:nvPr/>
        </p:nvPicPr>
        <p:blipFill>
          <a:blip r:embed="rId4"/>
          <a:stretch>
            <a:fillRect/>
          </a:stretch>
        </p:blipFill>
        <p:spPr>
          <a:xfrm>
            <a:off x="7518490" y="2951383"/>
            <a:ext cx="3786323" cy="3394029"/>
          </a:xfrm>
          <a:prstGeom prst="rect">
            <a:avLst/>
          </a:prstGeom>
        </p:spPr>
      </p:pic>
      <p:sp>
        <p:nvSpPr>
          <p:cNvPr id="5" name="TextBox 4">
            <a:extLst>
              <a:ext uri="{FF2B5EF4-FFF2-40B4-BE49-F238E27FC236}">
                <a16:creationId xmlns:a16="http://schemas.microsoft.com/office/drawing/2014/main" id="{D6F57DA6-D4A4-45BD-874D-867072D48C16}"/>
              </a:ext>
            </a:extLst>
          </p:cNvPr>
          <p:cNvSpPr txBox="1"/>
          <p:nvPr/>
        </p:nvSpPr>
        <p:spPr>
          <a:xfrm>
            <a:off x="7446162" y="2906090"/>
            <a:ext cx="3930977" cy="584775"/>
          </a:xfrm>
          <a:prstGeom prst="rect">
            <a:avLst/>
          </a:prstGeom>
          <a:solidFill>
            <a:schemeClr val="bg1"/>
          </a:solidFill>
        </p:spPr>
        <p:txBody>
          <a:bodyPr wrap="square" rtlCol="0">
            <a:spAutoFit/>
          </a:bodyPr>
          <a:lstStyle/>
          <a:p>
            <a:endParaRPr lang="en-GB" sz="1600" b="1" dirty="0"/>
          </a:p>
          <a:p>
            <a:r>
              <a:rPr lang="en-GB" sz="1600" b="1" dirty="0"/>
              <a:t>Population des </a:t>
            </a:r>
            <a:r>
              <a:rPr lang="en-GB" sz="1600" b="1" dirty="0" err="1"/>
              <a:t>oiseaux</a:t>
            </a:r>
            <a:r>
              <a:rPr lang="en-GB" sz="1600" b="1" dirty="0"/>
              <a:t> des champs</a:t>
            </a:r>
          </a:p>
        </p:txBody>
      </p:sp>
      <p:sp>
        <p:nvSpPr>
          <p:cNvPr id="9" name="TextBox 8">
            <a:extLst>
              <a:ext uri="{FF2B5EF4-FFF2-40B4-BE49-F238E27FC236}">
                <a16:creationId xmlns:a16="http://schemas.microsoft.com/office/drawing/2014/main" id="{FD51D808-5ACD-40BC-8AE5-1F3FC67FAA70}"/>
              </a:ext>
            </a:extLst>
          </p:cNvPr>
          <p:cNvSpPr txBox="1"/>
          <p:nvPr/>
        </p:nvSpPr>
        <p:spPr>
          <a:xfrm>
            <a:off x="2842755" y="3673461"/>
            <a:ext cx="4126709" cy="584775"/>
          </a:xfrm>
          <a:prstGeom prst="rect">
            <a:avLst/>
          </a:prstGeom>
          <a:solidFill>
            <a:schemeClr val="bg1"/>
          </a:solidFill>
        </p:spPr>
        <p:txBody>
          <a:bodyPr wrap="square" rtlCol="0">
            <a:spAutoFit/>
          </a:bodyPr>
          <a:lstStyle/>
          <a:p>
            <a:pPr>
              <a:spcAft>
                <a:spcPts val="1200"/>
              </a:spcAft>
            </a:pPr>
            <a:r>
              <a:rPr lang="en-GB" sz="1600" b="1" dirty="0"/>
              <a:t>Distribution des </a:t>
            </a:r>
            <a:r>
              <a:rPr lang="en-GB" sz="1600" b="1" dirty="0" err="1"/>
              <a:t>paiements</a:t>
            </a:r>
            <a:r>
              <a:rPr lang="en-GB" sz="1600" b="1" dirty="0"/>
              <a:t> du 1er </a:t>
            </a:r>
            <a:r>
              <a:rPr lang="en-GB" sz="1600" b="1" dirty="0" err="1"/>
              <a:t>pilier</a:t>
            </a:r>
            <a:r>
              <a:rPr lang="en-GB" sz="1600" b="1" dirty="0"/>
              <a:t> de la PAC: BPS</a:t>
            </a:r>
          </a:p>
        </p:txBody>
      </p:sp>
      <p:pic>
        <p:nvPicPr>
          <p:cNvPr id="6" name="Picture 5">
            <a:extLst>
              <a:ext uri="{FF2B5EF4-FFF2-40B4-BE49-F238E27FC236}">
                <a16:creationId xmlns:a16="http://schemas.microsoft.com/office/drawing/2014/main" id="{3565313C-BB4A-4BA6-B805-6BD4E55BAB4C}"/>
              </a:ext>
            </a:extLst>
          </p:cNvPr>
          <p:cNvPicPr>
            <a:picLocks noChangeAspect="1"/>
          </p:cNvPicPr>
          <p:nvPr/>
        </p:nvPicPr>
        <p:blipFill>
          <a:blip r:embed="rId5"/>
          <a:stretch>
            <a:fillRect/>
          </a:stretch>
        </p:blipFill>
        <p:spPr>
          <a:xfrm>
            <a:off x="10221640" y="256819"/>
            <a:ext cx="1693842" cy="934853"/>
          </a:xfrm>
          <a:prstGeom prst="rect">
            <a:avLst/>
          </a:prstGeom>
        </p:spPr>
      </p:pic>
      <p:sp>
        <p:nvSpPr>
          <p:cNvPr id="4" name="TextBox 3">
            <a:extLst>
              <a:ext uri="{FF2B5EF4-FFF2-40B4-BE49-F238E27FC236}">
                <a16:creationId xmlns:a16="http://schemas.microsoft.com/office/drawing/2014/main" id="{6C5BED6C-D224-4A79-94F1-9946A42A0023}"/>
              </a:ext>
            </a:extLst>
          </p:cNvPr>
          <p:cNvSpPr txBox="1"/>
          <p:nvPr/>
        </p:nvSpPr>
        <p:spPr>
          <a:xfrm>
            <a:off x="103695" y="6213078"/>
            <a:ext cx="2568869" cy="523220"/>
          </a:xfrm>
          <a:prstGeom prst="rect">
            <a:avLst/>
          </a:prstGeom>
          <a:noFill/>
        </p:spPr>
        <p:txBody>
          <a:bodyPr wrap="square" rtlCol="0">
            <a:spAutoFit/>
          </a:bodyPr>
          <a:lstStyle/>
          <a:p>
            <a:r>
              <a:rPr lang="en-GB" sz="1400" dirty="0"/>
              <a:t>*</a:t>
            </a:r>
            <a:r>
              <a:rPr lang="en-GB" sz="1400" dirty="0" err="1"/>
              <a:t>diapos</a:t>
            </a:r>
            <a:r>
              <a:rPr lang="en-GB" sz="1400" dirty="0"/>
              <a:t> : </a:t>
            </a:r>
            <a:r>
              <a:rPr lang="en-GB" sz="1400" dirty="0" err="1"/>
              <a:t>mes</a:t>
            </a:r>
            <a:r>
              <a:rPr lang="en-GB" sz="1400" dirty="0"/>
              <a:t> </a:t>
            </a:r>
            <a:r>
              <a:rPr lang="en-GB" sz="1400" dirty="0" err="1"/>
              <a:t>remerciements</a:t>
            </a:r>
            <a:r>
              <a:rPr lang="en-GB" sz="1400" dirty="0"/>
              <a:t> </a:t>
            </a:r>
            <a:r>
              <a:rPr lang="en-GB" sz="1400" dirty="0" err="1"/>
              <a:t>vont</a:t>
            </a:r>
            <a:r>
              <a:rPr lang="en-GB" sz="1400" dirty="0"/>
              <a:t> à Jonathan Baker, Defra</a:t>
            </a:r>
          </a:p>
        </p:txBody>
      </p:sp>
    </p:spTree>
    <p:extLst>
      <p:ext uri="{BB962C8B-B14F-4D97-AF65-F5344CB8AC3E}">
        <p14:creationId xmlns:p14="http://schemas.microsoft.com/office/powerpoint/2010/main" val="223513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F4A4-E6F5-4641-9FF4-AD9B4B42AA6C}"/>
              </a:ext>
            </a:extLst>
          </p:cNvPr>
          <p:cNvSpPr>
            <a:spLocks noGrp="1"/>
          </p:cNvSpPr>
          <p:nvPr>
            <p:ph type="title"/>
          </p:nvPr>
        </p:nvSpPr>
        <p:spPr>
          <a:xfrm>
            <a:off x="662660" y="450817"/>
            <a:ext cx="9918700" cy="461665"/>
          </a:xfrm>
        </p:spPr>
        <p:txBody>
          <a:bodyPr/>
          <a:lstStyle/>
          <a:p>
            <a:r>
              <a:rPr lang="en-GB" dirty="0"/>
              <a:t>La vision du </a:t>
            </a:r>
            <a:r>
              <a:rPr lang="en-GB" dirty="0" err="1"/>
              <a:t>Ministre</a:t>
            </a:r>
            <a:r>
              <a:rPr lang="en-GB" dirty="0"/>
              <a:t>, George Eustice*</a:t>
            </a:r>
          </a:p>
        </p:txBody>
      </p:sp>
      <p:sp>
        <p:nvSpPr>
          <p:cNvPr id="3" name="Content Placeholder 2">
            <a:extLst>
              <a:ext uri="{FF2B5EF4-FFF2-40B4-BE49-F238E27FC236}">
                <a16:creationId xmlns:a16="http://schemas.microsoft.com/office/drawing/2014/main" id="{5E457AFE-A526-455A-B0AA-BCB3C54741FF}"/>
              </a:ext>
            </a:extLst>
          </p:cNvPr>
          <p:cNvSpPr>
            <a:spLocks noGrp="1"/>
          </p:cNvSpPr>
          <p:nvPr>
            <p:ph sz="quarter" idx="12"/>
          </p:nvPr>
        </p:nvSpPr>
        <p:spPr>
          <a:xfrm>
            <a:off x="801326" y="1106103"/>
            <a:ext cx="11081977" cy="5301079"/>
          </a:xfrm>
        </p:spPr>
        <p:txBody>
          <a:bodyPr/>
          <a:lstStyle/>
          <a:p>
            <a:pPr marL="0" indent="0">
              <a:buNone/>
            </a:pPr>
            <a:r>
              <a:rPr lang="en-GB" sz="2000" dirty="0"/>
              <a:t>“</a:t>
            </a:r>
            <a:r>
              <a:rPr lang="en-GB" sz="2000" b="1" dirty="0"/>
              <a:t>There can be no reprieve for arbitrary area-based subsidy payments</a:t>
            </a:r>
            <a:r>
              <a:rPr lang="en-GB" sz="2000" dirty="0"/>
              <a:t>. </a:t>
            </a:r>
          </a:p>
          <a:p>
            <a:pPr marL="0" indent="0">
              <a:spcAft>
                <a:spcPts val="1200"/>
              </a:spcAft>
              <a:buNone/>
            </a:pPr>
            <a:r>
              <a:rPr lang="en-GB" sz="2000" dirty="0"/>
              <a:t>Il </a:t>
            </a:r>
            <a:r>
              <a:rPr lang="en-GB" sz="2000" dirty="0" err="1"/>
              <a:t>est</a:t>
            </a:r>
            <a:r>
              <a:rPr lang="en-GB" sz="2000" dirty="0"/>
              <a:t> hors de question de retarder la fin de </a:t>
            </a:r>
            <a:r>
              <a:rPr lang="en-GB" sz="2000" dirty="0" err="1"/>
              <a:t>ces</a:t>
            </a:r>
            <a:r>
              <a:rPr lang="en-GB" sz="2000" dirty="0"/>
              <a:t> </a:t>
            </a:r>
            <a:r>
              <a:rPr lang="en-GB" sz="2000" dirty="0" err="1"/>
              <a:t>paiements</a:t>
            </a:r>
            <a:r>
              <a:rPr lang="en-GB" sz="2000" dirty="0"/>
              <a:t> directs </a:t>
            </a:r>
            <a:r>
              <a:rPr lang="en-GB" sz="2000" dirty="0" err="1"/>
              <a:t>surfaciques</a:t>
            </a:r>
            <a:r>
              <a:rPr lang="en-GB" sz="2000" dirty="0"/>
              <a:t> </a:t>
            </a:r>
            <a:r>
              <a:rPr lang="en-GB" sz="2000" dirty="0" err="1"/>
              <a:t>injustifiés</a:t>
            </a:r>
            <a:r>
              <a:rPr lang="en-GB" sz="2000" dirty="0"/>
              <a:t>.</a:t>
            </a:r>
          </a:p>
          <a:p>
            <a:pPr marL="0" indent="0">
              <a:buNone/>
            </a:pPr>
            <a:r>
              <a:rPr lang="en-GB" sz="2000" dirty="0"/>
              <a:t>Les </a:t>
            </a:r>
            <a:r>
              <a:rPr lang="en-GB" sz="2000" dirty="0" err="1"/>
              <a:t>paiements</a:t>
            </a:r>
            <a:r>
              <a:rPr lang="en-GB" sz="2000" dirty="0"/>
              <a:t> directs </a:t>
            </a:r>
            <a:r>
              <a:rPr lang="en-GB" sz="2000" dirty="0" err="1"/>
              <a:t>subventionnent</a:t>
            </a:r>
            <a:r>
              <a:rPr lang="en-GB" sz="2000" dirty="0"/>
              <a:t> la </a:t>
            </a:r>
            <a:r>
              <a:rPr lang="en-GB" sz="2000" dirty="0" err="1"/>
              <a:t>rente</a:t>
            </a:r>
            <a:r>
              <a:rPr lang="en-GB" sz="2000" dirty="0"/>
              <a:t> </a:t>
            </a:r>
            <a:r>
              <a:rPr lang="en-GB" sz="2000" dirty="0" err="1"/>
              <a:t>foncière</a:t>
            </a:r>
            <a:r>
              <a:rPr lang="en-GB" sz="2000" dirty="0"/>
              <a:t> – les plus </a:t>
            </a:r>
            <a:r>
              <a:rPr lang="en-GB" sz="2000" dirty="0" err="1"/>
              <a:t>gros</a:t>
            </a:r>
            <a:r>
              <a:rPr lang="en-GB" sz="2000" dirty="0"/>
              <a:t> </a:t>
            </a:r>
            <a:r>
              <a:rPr lang="en-GB" sz="2000" dirty="0" err="1"/>
              <a:t>paiements</a:t>
            </a:r>
            <a:r>
              <a:rPr lang="en-GB" sz="2000" dirty="0"/>
              <a:t> </a:t>
            </a:r>
            <a:r>
              <a:rPr lang="en-GB" sz="2000" dirty="0" err="1"/>
              <a:t>vont</a:t>
            </a:r>
            <a:r>
              <a:rPr lang="en-GB" sz="2000" dirty="0"/>
              <a:t> aux plus </a:t>
            </a:r>
            <a:r>
              <a:rPr lang="en-GB" sz="2000" dirty="0" err="1"/>
              <a:t>gros</a:t>
            </a:r>
            <a:r>
              <a:rPr lang="en-GB" sz="2000" dirty="0"/>
              <a:t> propriétaires </a:t>
            </a:r>
            <a:r>
              <a:rPr lang="en-GB" sz="2000" dirty="0" err="1"/>
              <a:t>terriens</a:t>
            </a:r>
            <a:r>
              <a:rPr lang="en-GB" sz="2000" dirty="0"/>
              <a:t>. </a:t>
            </a:r>
            <a:r>
              <a:rPr lang="en-GB" sz="2000" dirty="0" err="1"/>
              <a:t>Ils</a:t>
            </a:r>
            <a:r>
              <a:rPr lang="en-GB" sz="2000" dirty="0"/>
              <a:t> </a:t>
            </a:r>
            <a:r>
              <a:rPr lang="en-GB" sz="2000" dirty="0" err="1"/>
              <a:t>augmentent</a:t>
            </a:r>
            <a:r>
              <a:rPr lang="en-GB" sz="2000" dirty="0"/>
              <a:t> </a:t>
            </a:r>
            <a:r>
              <a:rPr lang="en-GB" sz="2000" dirty="0" err="1"/>
              <a:t>artificiellement</a:t>
            </a:r>
            <a:r>
              <a:rPr lang="en-GB" sz="2000" dirty="0"/>
              <a:t> les </a:t>
            </a:r>
            <a:r>
              <a:rPr lang="en-GB" sz="2000" dirty="0" err="1"/>
              <a:t>loyers</a:t>
            </a:r>
            <a:r>
              <a:rPr lang="en-GB" sz="2000" dirty="0"/>
              <a:t> et </a:t>
            </a:r>
            <a:r>
              <a:rPr lang="en-GB" sz="2000" dirty="0" err="1"/>
              <a:t>sont</a:t>
            </a:r>
            <a:r>
              <a:rPr lang="en-GB" sz="2000" dirty="0"/>
              <a:t> un obstacle </a:t>
            </a:r>
            <a:r>
              <a:rPr lang="en-GB" sz="2000" dirty="0" err="1"/>
              <a:t>majeur</a:t>
            </a:r>
            <a:r>
              <a:rPr lang="en-GB" sz="2000" dirty="0"/>
              <a:t> pour les nouveaux </a:t>
            </a:r>
            <a:r>
              <a:rPr lang="en-GB" sz="2000" dirty="0" err="1"/>
              <a:t>agriculteurs</a:t>
            </a:r>
            <a:r>
              <a:rPr lang="en-GB" sz="2000" dirty="0"/>
              <a:t>. </a:t>
            </a:r>
            <a:r>
              <a:rPr lang="en-GB" sz="2000" dirty="0" err="1"/>
              <a:t>Ils</a:t>
            </a:r>
            <a:r>
              <a:rPr lang="en-GB" sz="2000" dirty="0"/>
              <a:t> </a:t>
            </a:r>
            <a:r>
              <a:rPr lang="en-GB" sz="2000" dirty="0" err="1"/>
              <a:t>poussent</a:t>
            </a:r>
            <a:r>
              <a:rPr lang="en-GB" sz="2000" dirty="0"/>
              <a:t> </a:t>
            </a:r>
            <a:r>
              <a:rPr lang="en-GB" sz="2000" dirty="0" err="1"/>
              <a:t>certains</a:t>
            </a:r>
            <a:r>
              <a:rPr lang="en-GB" sz="2000" dirty="0"/>
              <a:t> </a:t>
            </a:r>
            <a:r>
              <a:rPr lang="en-GB" sz="2000" dirty="0" err="1"/>
              <a:t>agriculteurs</a:t>
            </a:r>
            <a:r>
              <a:rPr lang="en-GB" sz="2000" dirty="0"/>
              <a:t> </a:t>
            </a:r>
            <a:r>
              <a:rPr lang="en-GB" sz="2000" dirty="0" err="1"/>
              <a:t>à</a:t>
            </a:r>
            <a:r>
              <a:rPr lang="en-GB" sz="2000" dirty="0"/>
              <a:t> limiter </a:t>
            </a:r>
            <a:r>
              <a:rPr lang="en-GB" sz="2000" dirty="0" err="1"/>
              <a:t>leurs</a:t>
            </a:r>
            <a:r>
              <a:rPr lang="en-GB" sz="2000" dirty="0"/>
              <a:t> prises de </a:t>
            </a:r>
            <a:r>
              <a:rPr lang="en-GB" sz="2000" dirty="0" err="1"/>
              <a:t>risques</a:t>
            </a:r>
            <a:r>
              <a:rPr lang="en-GB" sz="2000" dirty="0"/>
              <a:t> </a:t>
            </a:r>
            <a:r>
              <a:rPr lang="en-GB" sz="2000" dirty="0" err="1"/>
              <a:t>assurés</a:t>
            </a:r>
            <a:r>
              <a:rPr lang="en-GB" sz="2000" dirty="0"/>
              <a:t> </a:t>
            </a:r>
            <a:r>
              <a:rPr lang="en-GB" sz="2000" dirty="0" err="1"/>
              <a:t>qu’ils</a:t>
            </a:r>
            <a:r>
              <a:rPr lang="en-GB" sz="2000" dirty="0"/>
              <a:t> </a:t>
            </a:r>
            <a:r>
              <a:rPr lang="en-GB" sz="2000" dirty="0" err="1"/>
              <a:t>sont</a:t>
            </a:r>
            <a:r>
              <a:rPr lang="en-GB" sz="2000" dirty="0"/>
              <a:t> de </a:t>
            </a:r>
            <a:r>
              <a:rPr lang="en-GB" sz="2000" dirty="0" err="1"/>
              <a:t>pouvoir</a:t>
            </a:r>
            <a:r>
              <a:rPr lang="en-GB" sz="2000" dirty="0"/>
              <a:t> toucher les subventions pour </a:t>
            </a:r>
            <a:r>
              <a:rPr lang="en-GB" sz="2000" dirty="0" err="1"/>
              <a:t>tirer</a:t>
            </a:r>
            <a:r>
              <a:rPr lang="en-GB" sz="2000" dirty="0"/>
              <a:t> un </a:t>
            </a:r>
            <a:r>
              <a:rPr lang="en-GB" sz="2000" dirty="0" err="1"/>
              <a:t>revenu</a:t>
            </a:r>
            <a:r>
              <a:rPr lang="en-GB" sz="2000" dirty="0"/>
              <a:t> de la </a:t>
            </a:r>
            <a:r>
              <a:rPr lang="en-GB" sz="2000" dirty="0" err="1"/>
              <a:t>terre</a:t>
            </a:r>
            <a:r>
              <a:rPr lang="en-GB" sz="2000" dirty="0"/>
              <a:t>. </a:t>
            </a:r>
          </a:p>
          <a:p>
            <a:pPr marL="0" indent="0">
              <a:buNone/>
            </a:pPr>
            <a:r>
              <a:rPr lang="en-GB" sz="2000" dirty="0"/>
              <a:t>Les </a:t>
            </a:r>
            <a:r>
              <a:rPr lang="en-GB" sz="2000" dirty="0" err="1"/>
              <a:t>paiements</a:t>
            </a:r>
            <a:r>
              <a:rPr lang="en-GB" sz="2000" dirty="0"/>
              <a:t> directs </a:t>
            </a:r>
            <a:r>
              <a:rPr lang="en-GB" sz="2000" dirty="0" err="1"/>
              <a:t>surfaciques</a:t>
            </a:r>
            <a:r>
              <a:rPr lang="en-GB" sz="2000" dirty="0"/>
              <a:t> </a:t>
            </a:r>
            <a:r>
              <a:rPr lang="en-GB" sz="2000" dirty="0" err="1"/>
              <a:t>sont</a:t>
            </a:r>
            <a:r>
              <a:rPr lang="en-GB" sz="2000" dirty="0"/>
              <a:t> </a:t>
            </a:r>
            <a:r>
              <a:rPr lang="en-GB" sz="2000" dirty="0" err="1"/>
              <a:t>inutiles</a:t>
            </a:r>
            <a:r>
              <a:rPr lang="en-GB" sz="2000" dirty="0"/>
              <a:t> pour la gestion des </a:t>
            </a:r>
            <a:r>
              <a:rPr lang="en-GB" sz="2000" dirty="0" err="1"/>
              <a:t>risques</a:t>
            </a:r>
            <a:r>
              <a:rPr lang="en-GB" sz="2000" dirty="0"/>
              <a:t> -  </a:t>
            </a:r>
            <a:r>
              <a:rPr lang="en-GB" sz="2000" dirty="0" err="1"/>
              <a:t>en</a:t>
            </a:r>
            <a:r>
              <a:rPr lang="en-GB" sz="2000" dirty="0"/>
              <a:t> agriculture les </a:t>
            </a:r>
            <a:r>
              <a:rPr lang="en-GB" sz="2000" dirty="0" err="1"/>
              <a:t>risques</a:t>
            </a:r>
            <a:r>
              <a:rPr lang="en-GB" sz="2000" dirty="0"/>
              <a:t> les plus grands </a:t>
            </a:r>
            <a:r>
              <a:rPr lang="en-GB" sz="2000" dirty="0" err="1"/>
              <a:t>sont</a:t>
            </a:r>
            <a:r>
              <a:rPr lang="en-GB" sz="2000" dirty="0"/>
              <a:t> </a:t>
            </a:r>
            <a:r>
              <a:rPr lang="en-GB" sz="2000" dirty="0" err="1"/>
              <a:t>ceux</a:t>
            </a:r>
            <a:r>
              <a:rPr lang="en-GB" sz="2000" dirty="0"/>
              <a:t> </a:t>
            </a:r>
            <a:r>
              <a:rPr lang="en-GB" sz="2000" dirty="0" err="1"/>
              <a:t>encourrus</a:t>
            </a:r>
            <a:r>
              <a:rPr lang="en-GB" sz="2000" dirty="0"/>
              <a:t> par les </a:t>
            </a:r>
            <a:r>
              <a:rPr lang="en-GB" sz="2000" dirty="0" err="1"/>
              <a:t>horticulteurs</a:t>
            </a:r>
            <a:r>
              <a:rPr lang="en-GB" sz="2000" dirty="0"/>
              <a:t> pour qui la PAC </a:t>
            </a:r>
            <a:r>
              <a:rPr lang="en-GB" sz="2000" dirty="0" err="1"/>
              <a:t>est</a:t>
            </a:r>
            <a:r>
              <a:rPr lang="en-GB" sz="2000" dirty="0"/>
              <a:t> </a:t>
            </a:r>
            <a:r>
              <a:rPr lang="en-GB" sz="2000" dirty="0" err="1"/>
              <a:t>peu</a:t>
            </a:r>
            <a:r>
              <a:rPr lang="en-GB" sz="2000" dirty="0"/>
              <a:t> </a:t>
            </a:r>
            <a:r>
              <a:rPr lang="en-GB" sz="2000" dirty="0" err="1"/>
              <a:t>importante</a:t>
            </a:r>
            <a:r>
              <a:rPr lang="en-GB" sz="2000" dirty="0"/>
              <a:t>. </a:t>
            </a:r>
            <a:r>
              <a:rPr lang="en-GB" sz="2000" dirty="0" err="1"/>
              <a:t>Ces</a:t>
            </a:r>
            <a:r>
              <a:rPr lang="en-GB" sz="2000" dirty="0"/>
              <a:t> </a:t>
            </a:r>
            <a:r>
              <a:rPr lang="en-GB" sz="2000" dirty="0" err="1"/>
              <a:t>paiements</a:t>
            </a:r>
            <a:r>
              <a:rPr lang="en-GB" sz="2000" dirty="0"/>
              <a:t> </a:t>
            </a:r>
            <a:r>
              <a:rPr lang="en-GB" sz="2000" dirty="0" err="1"/>
              <a:t>surfaciques</a:t>
            </a:r>
            <a:r>
              <a:rPr lang="en-GB" sz="2000" dirty="0"/>
              <a:t> </a:t>
            </a:r>
            <a:r>
              <a:rPr lang="en-GB" sz="2000" dirty="0" err="1"/>
              <a:t>n’aident</a:t>
            </a:r>
            <a:r>
              <a:rPr lang="en-GB" sz="2000" dirty="0"/>
              <a:t> pas </a:t>
            </a:r>
            <a:r>
              <a:rPr lang="en-GB" sz="2000" dirty="0" err="1"/>
              <a:t>forcément</a:t>
            </a:r>
            <a:r>
              <a:rPr lang="en-GB" sz="2000" dirty="0"/>
              <a:t> </a:t>
            </a:r>
            <a:r>
              <a:rPr lang="en-GB" sz="2000" dirty="0" err="1"/>
              <a:t>ceux</a:t>
            </a:r>
            <a:r>
              <a:rPr lang="en-GB" sz="2000" dirty="0"/>
              <a:t> qui </a:t>
            </a:r>
            <a:r>
              <a:rPr lang="en-GB" sz="2000" dirty="0" err="1"/>
              <a:t>en</a:t>
            </a:r>
            <a:r>
              <a:rPr lang="en-GB" sz="2000" dirty="0"/>
              <a:t> </a:t>
            </a:r>
            <a:r>
              <a:rPr lang="en-GB" sz="2000" dirty="0" err="1"/>
              <a:t>ont</a:t>
            </a:r>
            <a:r>
              <a:rPr lang="en-GB" sz="2000" dirty="0"/>
              <a:t> le plus </a:t>
            </a:r>
            <a:r>
              <a:rPr lang="en-GB" sz="2000" dirty="0" err="1"/>
              <a:t>besoin</a:t>
            </a:r>
            <a:r>
              <a:rPr lang="en-GB" sz="2000" dirty="0"/>
              <a:t>; les </a:t>
            </a:r>
            <a:r>
              <a:rPr lang="en-GB" sz="2000" dirty="0" err="1"/>
              <a:t>données</a:t>
            </a:r>
            <a:r>
              <a:rPr lang="en-GB" sz="2000" dirty="0"/>
              <a:t> </a:t>
            </a:r>
            <a:r>
              <a:rPr lang="en-GB" sz="2000" dirty="0" err="1"/>
              <a:t>disponibles</a:t>
            </a:r>
            <a:r>
              <a:rPr lang="en-GB" sz="2000" dirty="0"/>
              <a:t> </a:t>
            </a:r>
            <a:r>
              <a:rPr lang="en-GB" sz="2000" dirty="0" err="1"/>
              <a:t>montrent</a:t>
            </a:r>
            <a:r>
              <a:rPr lang="en-GB" sz="2000" dirty="0"/>
              <a:t> que </a:t>
            </a:r>
            <a:r>
              <a:rPr lang="en-GB" sz="2000" dirty="0" err="1"/>
              <a:t>près</a:t>
            </a:r>
            <a:r>
              <a:rPr lang="en-GB" sz="2000" dirty="0"/>
              <a:t> de 30% des </a:t>
            </a:r>
            <a:r>
              <a:rPr lang="en-GB" sz="2000" dirty="0" err="1"/>
              <a:t>éleveurs</a:t>
            </a:r>
            <a:r>
              <a:rPr lang="en-GB" sz="2000" dirty="0"/>
              <a:t> </a:t>
            </a:r>
            <a:r>
              <a:rPr lang="en-GB" sz="2000" dirty="0" err="1"/>
              <a:t>ovins</a:t>
            </a:r>
            <a:r>
              <a:rPr lang="en-GB" sz="2000" dirty="0"/>
              <a:t> ne </a:t>
            </a:r>
            <a:r>
              <a:rPr lang="en-GB" sz="2000" dirty="0" err="1"/>
              <a:t>touchent</a:t>
            </a:r>
            <a:r>
              <a:rPr lang="en-GB" sz="2000" dirty="0"/>
              <a:t> pas le 1er </a:t>
            </a:r>
            <a:r>
              <a:rPr lang="en-GB" sz="2000" dirty="0" err="1"/>
              <a:t>pillier</a:t>
            </a:r>
            <a:r>
              <a:rPr lang="en-GB" sz="2000" dirty="0"/>
              <a:t> de la PAC car </a:t>
            </a:r>
            <a:r>
              <a:rPr lang="en-GB" sz="2000" dirty="0" err="1"/>
              <a:t>ils</a:t>
            </a:r>
            <a:r>
              <a:rPr lang="en-GB" sz="2000" dirty="0"/>
              <a:t> </a:t>
            </a:r>
            <a:r>
              <a:rPr lang="en-GB" sz="2000" dirty="0" err="1"/>
              <a:t>utilisent</a:t>
            </a:r>
            <a:r>
              <a:rPr lang="en-GB" sz="2000" dirty="0"/>
              <a:t> des </a:t>
            </a:r>
            <a:r>
              <a:rPr lang="en-GB" sz="2000" dirty="0" err="1"/>
              <a:t>baux</a:t>
            </a:r>
            <a:r>
              <a:rPr lang="en-GB" sz="2000" dirty="0"/>
              <a:t> </a:t>
            </a:r>
            <a:r>
              <a:rPr lang="en-GB" sz="2000" dirty="0" err="1"/>
              <a:t>précaires</a:t>
            </a:r>
            <a:r>
              <a:rPr lang="en-GB" sz="2000" dirty="0"/>
              <a:t> pour </a:t>
            </a:r>
            <a:r>
              <a:rPr lang="en-GB" sz="2000" dirty="0" err="1"/>
              <a:t>lesquels</a:t>
            </a:r>
            <a:r>
              <a:rPr lang="en-GB" sz="2000" dirty="0"/>
              <a:t> les propriétaires </a:t>
            </a:r>
            <a:r>
              <a:rPr lang="en-GB" sz="2000" dirty="0" err="1"/>
              <a:t>récupèrent</a:t>
            </a:r>
            <a:r>
              <a:rPr lang="en-GB" sz="2000" dirty="0"/>
              <a:t> les subventions.” </a:t>
            </a:r>
          </a:p>
        </p:txBody>
      </p:sp>
      <p:sp>
        <p:nvSpPr>
          <p:cNvPr id="4" name="TextBox 3">
            <a:extLst>
              <a:ext uri="{FF2B5EF4-FFF2-40B4-BE49-F238E27FC236}">
                <a16:creationId xmlns:a16="http://schemas.microsoft.com/office/drawing/2014/main" id="{0364DAD6-D10F-4610-8F70-D37AAE1B2096}"/>
              </a:ext>
            </a:extLst>
          </p:cNvPr>
          <p:cNvSpPr txBox="1"/>
          <p:nvPr/>
        </p:nvSpPr>
        <p:spPr>
          <a:xfrm>
            <a:off x="662660" y="6519446"/>
            <a:ext cx="10753200" cy="338554"/>
          </a:xfrm>
          <a:prstGeom prst="rect">
            <a:avLst/>
          </a:prstGeom>
          <a:noFill/>
        </p:spPr>
        <p:txBody>
          <a:bodyPr wrap="square" rtlCol="0">
            <a:spAutoFit/>
          </a:bodyPr>
          <a:lstStyle/>
          <a:p>
            <a:r>
              <a:rPr lang="en-GB" sz="1600" dirty="0"/>
              <a:t>*National Farmers Union conference, 23 February 2021 – </a:t>
            </a:r>
            <a:r>
              <a:rPr lang="fr-FR" sz="1600" dirty="0"/>
              <a:t>traduit par Théo Lenormand, CCRI</a:t>
            </a:r>
            <a:r>
              <a:rPr lang="en-GB" sz="1600" dirty="0"/>
              <a:t> </a:t>
            </a:r>
          </a:p>
        </p:txBody>
      </p:sp>
    </p:spTree>
    <p:extLst>
      <p:ext uri="{BB962C8B-B14F-4D97-AF65-F5344CB8AC3E}">
        <p14:creationId xmlns:p14="http://schemas.microsoft.com/office/powerpoint/2010/main" val="360399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D9A2A6-333D-4789-9FF4-E89353DC3B1B}"/>
              </a:ext>
            </a:extLst>
          </p:cNvPr>
          <p:cNvSpPr txBox="1">
            <a:spLocks/>
          </p:cNvSpPr>
          <p:nvPr/>
        </p:nvSpPr>
        <p:spPr>
          <a:xfrm>
            <a:off x="584731" y="387845"/>
            <a:ext cx="9690486" cy="468000"/>
          </a:xfrm>
          <a:prstGeom prst="rect">
            <a:avLst/>
          </a:prstGeom>
        </p:spPr>
        <p:txBody>
          <a:bodyPr/>
          <a:lstStyle>
            <a:lvl1pPr algn="l" rtl="0" eaLnBrk="0" fontAlgn="base" hangingPunct="0">
              <a:lnSpc>
                <a:spcPct val="90000"/>
              </a:lnSpc>
              <a:spcBef>
                <a:spcPct val="0"/>
              </a:spcBef>
              <a:spcAft>
                <a:spcPct val="0"/>
              </a:spcAft>
              <a:defRPr sz="3200" b="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t>Un </a:t>
            </a:r>
            <a:r>
              <a:rPr lang="en-GB" b="1" dirty="0" err="1"/>
              <a:t>changement</a:t>
            </a:r>
            <a:r>
              <a:rPr lang="en-GB" b="1" dirty="0"/>
              <a:t> dans la </a:t>
            </a:r>
            <a:r>
              <a:rPr lang="en-GB" b="1" dirty="0" err="1"/>
              <a:t>répartition</a:t>
            </a:r>
            <a:r>
              <a:rPr lang="en-GB" b="1" dirty="0"/>
              <a:t> des </a:t>
            </a:r>
            <a:r>
              <a:rPr lang="en-GB" b="1" dirty="0" err="1"/>
              <a:t>paiements</a:t>
            </a:r>
            <a:endParaRPr lang="en-GB" b="1" dirty="0"/>
          </a:p>
        </p:txBody>
      </p:sp>
      <p:graphicFrame>
        <p:nvGraphicFramePr>
          <p:cNvPr id="6" name="Chart 5">
            <a:extLst>
              <a:ext uri="{FF2B5EF4-FFF2-40B4-BE49-F238E27FC236}">
                <a16:creationId xmlns:a16="http://schemas.microsoft.com/office/drawing/2014/main" id="{4EC594D6-2067-413D-B384-E6ACE18E24B6}"/>
              </a:ext>
            </a:extLst>
          </p:cNvPr>
          <p:cNvGraphicFramePr/>
          <p:nvPr>
            <p:extLst>
              <p:ext uri="{D42A27DB-BD31-4B8C-83A1-F6EECF244321}">
                <p14:modId xmlns:p14="http://schemas.microsoft.com/office/powerpoint/2010/main" val="551509122"/>
              </p:ext>
            </p:extLst>
          </p:nvPr>
        </p:nvGraphicFramePr>
        <p:xfrm>
          <a:off x="4323522" y="1754340"/>
          <a:ext cx="7868478" cy="4715815"/>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E89919E-0D0C-487E-BBDD-4B8B39915066}"/>
              </a:ext>
            </a:extLst>
          </p:cNvPr>
          <p:cNvGrpSpPr/>
          <p:nvPr/>
        </p:nvGrpSpPr>
        <p:grpSpPr>
          <a:xfrm>
            <a:off x="266042" y="3178701"/>
            <a:ext cx="4230967" cy="2246769"/>
            <a:chOff x="286462" y="1029342"/>
            <a:chExt cx="3430440" cy="2246769"/>
          </a:xfrm>
        </p:grpSpPr>
        <p:sp>
          <p:nvSpPr>
            <p:cNvPr id="2" name="TextBox 1">
              <a:extLst>
                <a:ext uri="{FF2B5EF4-FFF2-40B4-BE49-F238E27FC236}">
                  <a16:creationId xmlns:a16="http://schemas.microsoft.com/office/drawing/2014/main" id="{9754B664-211F-4FC5-A2F8-69ED0A777BEF}"/>
                </a:ext>
              </a:extLst>
            </p:cNvPr>
            <p:cNvSpPr txBox="1"/>
            <p:nvPr/>
          </p:nvSpPr>
          <p:spPr>
            <a:xfrm>
              <a:off x="406727" y="1029342"/>
              <a:ext cx="3310175" cy="2246769"/>
            </a:xfrm>
            <a:prstGeom prst="rect">
              <a:avLst/>
            </a:prstGeom>
            <a:solidFill>
              <a:schemeClr val="bg1"/>
            </a:solidFill>
          </p:spPr>
          <p:txBody>
            <a:bodyPr wrap="square" rtlCol="0">
              <a:spAutoFit/>
            </a:bodyPr>
            <a:lstStyle/>
            <a:p>
              <a:pPr marL="285750" indent="-285750">
                <a:spcAft>
                  <a:spcPts val="1200"/>
                </a:spcAft>
                <a:buFontTx/>
                <a:buChar char="-"/>
              </a:pPr>
              <a:r>
                <a:rPr lang="en-GB" sz="2000" dirty="0" err="1">
                  <a:latin typeface="Arial" panose="020B0604020202020204" pitchFamily="34" charset="0"/>
                  <a:cs typeface="Arial" panose="020B0604020202020204" pitchFamily="34" charset="0"/>
                </a:rPr>
                <a:t>Paiements</a:t>
              </a:r>
              <a:r>
                <a:rPr lang="en-GB" sz="2000" dirty="0">
                  <a:latin typeface="Arial" panose="020B0604020202020204" pitchFamily="34" charset="0"/>
                  <a:cs typeface="Arial" panose="020B0604020202020204" pitchFamily="34" charset="0"/>
                </a:rPr>
                <a:t> directs </a:t>
              </a:r>
              <a:r>
                <a:rPr lang="en-GB" sz="2000" dirty="0" err="1">
                  <a:latin typeface="Arial" panose="020B0604020202020204" pitchFamily="34" charset="0"/>
                  <a:cs typeface="Arial" panose="020B0604020202020204" pitchFamily="34" charset="0"/>
                </a:rPr>
                <a:t>basés</a:t>
              </a:r>
              <a:r>
                <a:rPr lang="en-GB" sz="2000" dirty="0">
                  <a:latin typeface="Arial" panose="020B0604020202020204" pitchFamily="34" charset="0"/>
                  <a:cs typeface="Arial" panose="020B0604020202020204" pitchFamily="34" charset="0"/>
                </a:rPr>
                <a:t> sur: services </a:t>
              </a:r>
              <a:r>
                <a:rPr lang="en-GB" sz="2000" dirty="0" err="1">
                  <a:latin typeface="Arial" panose="020B0604020202020204" pitchFamily="34" charset="0"/>
                  <a:cs typeface="Arial" panose="020B0604020202020204" pitchFamily="34" charset="0"/>
                </a:rPr>
                <a:t>agri-environnementaux</a:t>
              </a:r>
              <a:r>
                <a:rPr lang="en-GB" sz="2000" dirty="0">
                  <a:latin typeface="Arial" panose="020B0604020202020204" pitchFamily="34" charset="0"/>
                  <a:cs typeface="Arial" panose="020B0604020202020204" pitchFamily="34" charset="0"/>
                </a:rPr>
                <a:t> et bien-</a:t>
              </a:r>
              <a:r>
                <a:rPr lang="en-GB" sz="2000" dirty="0" err="1">
                  <a:latin typeface="Arial" panose="020B0604020202020204" pitchFamily="34" charset="0"/>
                  <a:cs typeface="Arial" panose="020B0604020202020204" pitchFamily="34" charset="0"/>
                </a:rPr>
                <a:t>être</a:t>
              </a:r>
              <a:r>
                <a:rPr lang="en-GB" sz="2000" dirty="0">
                  <a:latin typeface="Arial" panose="020B0604020202020204" pitchFamily="34" charset="0"/>
                  <a:cs typeface="Arial" panose="020B0604020202020204" pitchFamily="34" charset="0"/>
                </a:rPr>
                <a:t> animal</a:t>
              </a:r>
            </a:p>
            <a:p>
              <a:pPr marL="285750" indent="-285750">
                <a:spcAft>
                  <a:spcPts val="1200"/>
                </a:spcAft>
                <a:buFontTx/>
                <a:buChar char="-"/>
              </a:pPr>
              <a:r>
                <a:rPr lang="en-GB" sz="2000" dirty="0">
                  <a:latin typeface="Arial" panose="020B0604020202020204" pitchFamily="34" charset="0"/>
                  <a:cs typeface="Arial" panose="020B0604020202020204" pitchFamily="34" charset="0"/>
                </a:rPr>
                <a:t>Fonds </a:t>
              </a:r>
              <a:r>
                <a:rPr lang="en-GB" sz="2000" dirty="0" err="1">
                  <a:latin typeface="Arial" panose="020B0604020202020204" pitchFamily="34" charset="0"/>
                  <a:cs typeface="Arial" panose="020B0604020202020204" pitchFamily="34" charset="0"/>
                </a:rPr>
                <a:t>structurels</a:t>
              </a:r>
              <a:r>
                <a:rPr lang="en-GB" sz="2000" dirty="0">
                  <a:latin typeface="Arial" panose="020B0604020202020204" pitchFamily="34" charset="0"/>
                  <a:cs typeface="Arial" panose="020B0604020202020204" pitchFamily="34" charset="0"/>
                </a:rPr>
                <a:t> pour ‘la </a:t>
              </a:r>
              <a:r>
                <a:rPr lang="en-GB" sz="2000" dirty="0" err="1">
                  <a:latin typeface="Arial" panose="020B0604020202020204" pitchFamily="34" charset="0"/>
                  <a:cs typeface="Arial" panose="020B0604020202020204" pitchFamily="34" charset="0"/>
                </a:rPr>
                <a:t>prosperité</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agricole</a:t>
              </a:r>
              <a:r>
                <a:rPr lang="en-GB" sz="2000" dirty="0">
                  <a:latin typeface="Arial" panose="020B0604020202020204" pitchFamily="34" charset="0"/>
                  <a:cs typeface="Arial" panose="020B0604020202020204" pitchFamily="34" charset="0"/>
                </a:rPr>
                <a:t>’</a:t>
              </a:r>
            </a:p>
            <a:p>
              <a:pPr>
                <a:spcAft>
                  <a:spcPts val="1200"/>
                </a:spcAft>
              </a:pP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Paiements</a:t>
              </a:r>
              <a:r>
                <a:rPr lang="en-GB" sz="2000" dirty="0">
                  <a:latin typeface="Arial" panose="020B0604020202020204" pitchFamily="34" charset="0"/>
                  <a:cs typeface="Arial" panose="020B0604020202020204" pitchFamily="34" charset="0"/>
                </a:rPr>
                <a:t> directs, BPS </a:t>
              </a:r>
            </a:p>
          </p:txBody>
        </p:sp>
        <p:sp>
          <p:nvSpPr>
            <p:cNvPr id="3" name="Rectangle 2">
              <a:extLst>
                <a:ext uri="{FF2B5EF4-FFF2-40B4-BE49-F238E27FC236}">
                  <a16:creationId xmlns:a16="http://schemas.microsoft.com/office/drawing/2014/main" id="{551506C8-9FE7-4D1B-9C65-2E1F8C3E32AC}"/>
                </a:ext>
              </a:extLst>
            </p:cNvPr>
            <p:cNvSpPr/>
            <p:nvPr/>
          </p:nvSpPr>
          <p:spPr>
            <a:xfrm>
              <a:off x="286462" y="1146253"/>
              <a:ext cx="266700" cy="266700"/>
            </a:xfrm>
            <a:prstGeom prst="rect">
              <a:avLst/>
            </a:prstGeom>
            <a:solidFill>
              <a:srgbClr val="00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5983B5B-C8DE-4863-9DEE-CDC45F02023E}"/>
                </a:ext>
              </a:extLst>
            </p:cNvPr>
            <p:cNvSpPr/>
            <p:nvPr/>
          </p:nvSpPr>
          <p:spPr>
            <a:xfrm>
              <a:off x="286462" y="2176162"/>
              <a:ext cx="266700" cy="266700"/>
            </a:xfrm>
            <a:prstGeom prst="rect">
              <a:avLst/>
            </a:prstGeom>
            <a:solidFill>
              <a:srgbClr val="74B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5ABEA7E-8D20-408F-B674-67ECC92AB68E}"/>
                </a:ext>
              </a:extLst>
            </p:cNvPr>
            <p:cNvSpPr/>
            <p:nvPr/>
          </p:nvSpPr>
          <p:spPr>
            <a:xfrm>
              <a:off x="286462" y="2939371"/>
              <a:ext cx="266700" cy="266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A4AE73F0-15CE-436E-B403-DD6AD29EB661}"/>
              </a:ext>
            </a:extLst>
          </p:cNvPr>
          <p:cNvPicPr>
            <a:picLocks noChangeAspect="1"/>
          </p:cNvPicPr>
          <p:nvPr/>
        </p:nvPicPr>
        <p:blipFill>
          <a:blip r:embed="rId4"/>
          <a:stretch>
            <a:fillRect/>
          </a:stretch>
        </p:blipFill>
        <p:spPr>
          <a:xfrm>
            <a:off x="10275216" y="1"/>
            <a:ext cx="1916784" cy="1057898"/>
          </a:xfrm>
          <a:prstGeom prst="rect">
            <a:avLst/>
          </a:prstGeom>
        </p:spPr>
      </p:pic>
      <p:sp>
        <p:nvSpPr>
          <p:cNvPr id="5" name="TextBox 4">
            <a:extLst>
              <a:ext uri="{FF2B5EF4-FFF2-40B4-BE49-F238E27FC236}">
                <a16:creationId xmlns:a16="http://schemas.microsoft.com/office/drawing/2014/main" id="{7909F4B6-5846-4848-86EA-7BAE56692493}"/>
              </a:ext>
            </a:extLst>
          </p:cNvPr>
          <p:cNvSpPr txBox="1"/>
          <p:nvPr/>
        </p:nvSpPr>
        <p:spPr>
          <a:xfrm>
            <a:off x="0" y="1806794"/>
            <a:ext cx="4323522" cy="1200329"/>
          </a:xfrm>
          <a:prstGeom prst="rect">
            <a:avLst/>
          </a:prstGeom>
          <a:solidFill>
            <a:schemeClr val="bg1"/>
          </a:solidFill>
        </p:spPr>
        <p:txBody>
          <a:bodyPr wrap="square" rtlCol="0">
            <a:spAutoFit/>
          </a:bodyPr>
          <a:lstStyle/>
          <a:p>
            <a:pPr algn="r"/>
            <a:r>
              <a:rPr lang="fr-FR" sz="2400" dirty="0"/>
              <a:t>Répartition du budget de la politique agricole de 2021 à 2025 en Angleterre</a:t>
            </a:r>
          </a:p>
        </p:txBody>
      </p:sp>
    </p:spTree>
    <p:extLst>
      <p:ext uri="{BB962C8B-B14F-4D97-AF65-F5344CB8AC3E}">
        <p14:creationId xmlns:p14="http://schemas.microsoft.com/office/powerpoint/2010/main" val="21956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1BDC-D9A8-41D2-BC3F-E2A9D2BE47E6}"/>
              </a:ext>
            </a:extLst>
          </p:cNvPr>
          <p:cNvSpPr>
            <a:spLocks noGrp="1"/>
          </p:cNvSpPr>
          <p:nvPr>
            <p:ph type="title"/>
          </p:nvPr>
        </p:nvSpPr>
        <p:spPr>
          <a:xfrm>
            <a:off x="209440" y="234315"/>
            <a:ext cx="11287616" cy="923330"/>
          </a:xfrm>
        </p:spPr>
        <p:txBody>
          <a:bodyPr/>
          <a:lstStyle/>
          <a:p>
            <a:r>
              <a:rPr lang="en-GB" dirty="0"/>
              <a:t>Une </a:t>
            </a:r>
            <a:r>
              <a:rPr lang="en-GB" dirty="0" err="1"/>
              <a:t>réduction</a:t>
            </a:r>
            <a:r>
              <a:rPr lang="en-GB" dirty="0"/>
              <a:t> progressive </a:t>
            </a:r>
            <a:r>
              <a:rPr lang="en-GB" dirty="0" err="1"/>
              <a:t>en</a:t>
            </a:r>
            <a:r>
              <a:rPr lang="en-GB" dirty="0"/>
              <a:t> </a:t>
            </a:r>
            <a:r>
              <a:rPr lang="en-GB" dirty="0" err="1"/>
              <a:t>fonction</a:t>
            </a:r>
            <a:r>
              <a:rPr lang="en-GB" dirty="0"/>
              <a:t> de </a:t>
            </a:r>
            <a:r>
              <a:rPr lang="en-GB" dirty="0" err="1"/>
              <a:t>l’importance</a:t>
            </a:r>
            <a:r>
              <a:rPr lang="en-GB" dirty="0"/>
              <a:t> des </a:t>
            </a:r>
            <a:r>
              <a:rPr lang="en-GB" dirty="0" err="1"/>
              <a:t>paiements</a:t>
            </a:r>
            <a:endParaRPr lang="en-GB" dirty="0"/>
          </a:p>
        </p:txBody>
      </p:sp>
      <p:grpSp>
        <p:nvGrpSpPr>
          <p:cNvPr id="5" name="Group 4">
            <a:extLst>
              <a:ext uri="{FF2B5EF4-FFF2-40B4-BE49-F238E27FC236}">
                <a16:creationId xmlns:a16="http://schemas.microsoft.com/office/drawing/2014/main" id="{23A99D93-1440-4345-8F5F-829CDD623F24}"/>
              </a:ext>
            </a:extLst>
          </p:cNvPr>
          <p:cNvGrpSpPr>
            <a:grpSpLocks noChangeAspect="1"/>
          </p:cNvGrpSpPr>
          <p:nvPr/>
        </p:nvGrpSpPr>
        <p:grpSpPr bwMode="auto">
          <a:xfrm>
            <a:off x="4321660" y="1157645"/>
            <a:ext cx="7549515" cy="5340251"/>
            <a:chOff x="2376" y="1124"/>
            <a:chExt cx="4210" cy="2978"/>
          </a:xfrm>
        </p:grpSpPr>
        <p:sp>
          <p:nvSpPr>
            <p:cNvPr id="6" name="AutoShape 3">
              <a:extLst>
                <a:ext uri="{FF2B5EF4-FFF2-40B4-BE49-F238E27FC236}">
                  <a16:creationId xmlns:a16="http://schemas.microsoft.com/office/drawing/2014/main" id="{BD536ABC-38D0-483E-AC15-61FED2768C8B}"/>
                </a:ext>
              </a:extLst>
            </p:cNvPr>
            <p:cNvSpPr>
              <a:spLocks noChangeAspect="1" noChangeArrowheads="1" noTextEdit="1"/>
            </p:cNvSpPr>
            <p:nvPr/>
          </p:nvSpPr>
          <p:spPr bwMode="auto">
            <a:xfrm>
              <a:off x="2376" y="1124"/>
              <a:ext cx="4210" cy="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a:extLst>
                <a:ext uri="{FF2B5EF4-FFF2-40B4-BE49-F238E27FC236}">
                  <a16:creationId xmlns:a16="http://schemas.microsoft.com/office/drawing/2014/main" id="{BADAD3F8-1D2C-48C9-B0AD-BCFD31A8A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 y="1124"/>
              <a:ext cx="4215" cy="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3C0076E-28AB-4054-B155-7F025EC0B3A8}"/>
              </a:ext>
            </a:extLst>
          </p:cNvPr>
          <p:cNvSpPr txBox="1"/>
          <p:nvPr/>
        </p:nvSpPr>
        <p:spPr>
          <a:xfrm>
            <a:off x="396240" y="2011890"/>
            <a:ext cx="3432048" cy="3785652"/>
          </a:xfrm>
          <a:prstGeom prst="rect">
            <a:avLst/>
          </a:prstGeom>
          <a:noFill/>
        </p:spPr>
        <p:txBody>
          <a:bodyPr wrap="square" rtlCol="0">
            <a:spAutoFit/>
          </a:bodyPr>
          <a:lstStyle/>
          <a:p>
            <a:r>
              <a:rPr lang="en-GB" sz="2000" dirty="0"/>
              <a:t>Des </a:t>
            </a:r>
            <a:r>
              <a:rPr lang="en-GB" sz="2000" dirty="0" err="1"/>
              <a:t>béneficiaires</a:t>
            </a:r>
            <a:r>
              <a:rPr lang="en-GB" sz="2000" dirty="0"/>
              <a:t> qui </a:t>
            </a:r>
            <a:r>
              <a:rPr lang="en-GB" sz="2000" dirty="0" err="1"/>
              <a:t>recoivent</a:t>
            </a:r>
            <a:r>
              <a:rPr lang="en-GB" sz="2000" dirty="0"/>
              <a:t> plus de 150 </a:t>
            </a:r>
            <a:r>
              <a:rPr lang="en-GB" sz="2000" dirty="0" err="1"/>
              <a:t>mille</a:t>
            </a:r>
            <a:r>
              <a:rPr lang="en-GB" sz="2000" dirty="0"/>
              <a:t> livres/ an </a:t>
            </a:r>
            <a:r>
              <a:rPr lang="en-GB" sz="2000" dirty="0" err="1"/>
              <a:t>vont</a:t>
            </a:r>
            <a:r>
              <a:rPr lang="en-GB" sz="2000" dirty="0"/>
              <a:t> </a:t>
            </a:r>
            <a:r>
              <a:rPr lang="en-GB" sz="2000" dirty="0" err="1"/>
              <a:t>perdre</a:t>
            </a:r>
            <a:r>
              <a:rPr lang="en-GB" sz="2000" dirty="0"/>
              <a:t> 25% </a:t>
            </a:r>
            <a:r>
              <a:rPr lang="en-GB" sz="2000" dirty="0" err="1"/>
              <a:t>en</a:t>
            </a:r>
            <a:r>
              <a:rPr lang="en-GB" sz="2000" dirty="0"/>
              <a:t> 2021 </a:t>
            </a:r>
            <a:r>
              <a:rPr lang="en-GB" sz="2000" dirty="0" err="1"/>
              <a:t>année</a:t>
            </a:r>
            <a:r>
              <a:rPr lang="en-GB" sz="2000" dirty="0"/>
              <a:t> </a:t>
            </a:r>
            <a:r>
              <a:rPr lang="en-GB" sz="2000" dirty="0" err="1"/>
              <a:t>puis</a:t>
            </a:r>
            <a:r>
              <a:rPr lang="en-GB" sz="2000" dirty="0"/>
              <a:t> 70% </a:t>
            </a:r>
            <a:r>
              <a:rPr lang="en-GB" sz="2000" dirty="0" err="1"/>
              <a:t>d’ici</a:t>
            </a:r>
            <a:r>
              <a:rPr lang="en-GB" sz="2000" dirty="0"/>
              <a:t> 2024.</a:t>
            </a:r>
          </a:p>
          <a:p>
            <a:endParaRPr lang="en-GB" sz="2000" dirty="0"/>
          </a:p>
          <a:p>
            <a:r>
              <a:rPr lang="en-GB" sz="2000" dirty="0"/>
              <a:t>La </a:t>
            </a:r>
            <a:r>
              <a:rPr lang="en-GB" sz="2000" dirty="0" err="1"/>
              <a:t>réduction</a:t>
            </a:r>
            <a:r>
              <a:rPr lang="en-GB" sz="2000" dirty="0"/>
              <a:t> sera </a:t>
            </a:r>
            <a:r>
              <a:rPr lang="en-GB" sz="2000" dirty="0" err="1"/>
              <a:t>moins</a:t>
            </a:r>
            <a:r>
              <a:rPr lang="en-GB" sz="2000" dirty="0"/>
              <a:t> brutal pour </a:t>
            </a:r>
            <a:r>
              <a:rPr lang="en-GB" sz="2000" dirty="0" err="1"/>
              <a:t>ceux</a:t>
            </a:r>
            <a:r>
              <a:rPr lang="en-GB" sz="2000" dirty="0"/>
              <a:t> qui </a:t>
            </a:r>
            <a:r>
              <a:rPr lang="en-GB" sz="2000" dirty="0" err="1"/>
              <a:t>recoivent</a:t>
            </a:r>
            <a:r>
              <a:rPr lang="en-GB" sz="2000" dirty="0"/>
              <a:t>  </a:t>
            </a:r>
            <a:r>
              <a:rPr lang="en-GB" sz="2000" dirty="0" err="1"/>
              <a:t>moins</a:t>
            </a:r>
            <a:r>
              <a:rPr lang="en-GB" sz="2000" dirty="0"/>
              <a:t> de 30 </a:t>
            </a:r>
            <a:r>
              <a:rPr lang="en-GB" sz="2000" dirty="0" err="1"/>
              <a:t>mille</a:t>
            </a:r>
            <a:r>
              <a:rPr lang="en-GB" sz="2000" dirty="0"/>
              <a:t> livres/ an </a:t>
            </a:r>
            <a:r>
              <a:rPr lang="en-GB" sz="2000" dirty="0" err="1"/>
              <a:t>vont</a:t>
            </a:r>
            <a:r>
              <a:rPr lang="en-GB" sz="2000" dirty="0"/>
              <a:t> </a:t>
            </a:r>
            <a:r>
              <a:rPr lang="en-GB" sz="2000" dirty="0" err="1"/>
              <a:t>perdre</a:t>
            </a:r>
            <a:r>
              <a:rPr lang="en-GB" sz="2000" dirty="0"/>
              <a:t> 5 pour cent </a:t>
            </a:r>
            <a:r>
              <a:rPr lang="en-GB" sz="2000" dirty="0" err="1"/>
              <a:t>en</a:t>
            </a:r>
            <a:r>
              <a:rPr lang="en-GB" sz="2000" dirty="0"/>
              <a:t> 2021, </a:t>
            </a:r>
            <a:r>
              <a:rPr lang="en-GB" sz="2000" dirty="0" err="1"/>
              <a:t>puis</a:t>
            </a:r>
            <a:r>
              <a:rPr lang="en-GB" sz="2000" dirty="0"/>
              <a:t> la </a:t>
            </a:r>
            <a:r>
              <a:rPr lang="en-GB" sz="2000" dirty="0" err="1"/>
              <a:t>moitié</a:t>
            </a:r>
            <a:r>
              <a:rPr lang="en-GB" sz="2000" dirty="0"/>
              <a:t> </a:t>
            </a:r>
            <a:r>
              <a:rPr lang="en-GB" sz="2000" dirty="0" err="1"/>
              <a:t>d’ici</a:t>
            </a:r>
            <a:r>
              <a:rPr lang="en-GB" sz="2000" dirty="0"/>
              <a:t> 2024.</a:t>
            </a:r>
          </a:p>
        </p:txBody>
      </p:sp>
      <p:sp>
        <p:nvSpPr>
          <p:cNvPr id="8" name="TextBox 7">
            <a:extLst>
              <a:ext uri="{FF2B5EF4-FFF2-40B4-BE49-F238E27FC236}">
                <a16:creationId xmlns:a16="http://schemas.microsoft.com/office/drawing/2014/main" id="{14102748-157A-463D-AE21-9A547C5C27D1}"/>
              </a:ext>
            </a:extLst>
          </p:cNvPr>
          <p:cNvSpPr txBox="1"/>
          <p:nvPr/>
        </p:nvSpPr>
        <p:spPr>
          <a:xfrm>
            <a:off x="4456574" y="5238690"/>
            <a:ext cx="2509520" cy="923330"/>
          </a:xfrm>
          <a:prstGeom prst="rect">
            <a:avLst/>
          </a:prstGeom>
          <a:solidFill>
            <a:schemeClr val="accent2"/>
          </a:solidFill>
        </p:spPr>
        <p:txBody>
          <a:bodyPr wrap="square" rtlCol="0">
            <a:spAutoFit/>
          </a:bodyPr>
          <a:lstStyle/>
          <a:p>
            <a:r>
              <a:rPr lang="en-GB" dirty="0"/>
              <a:t>Total à </a:t>
            </a:r>
            <a:r>
              <a:rPr lang="en-GB" dirty="0" err="1"/>
              <a:t>réutiliser</a:t>
            </a:r>
            <a:r>
              <a:rPr lang="en-GB" dirty="0"/>
              <a:t> dans  </a:t>
            </a:r>
            <a:r>
              <a:rPr lang="en-GB" dirty="0" err="1"/>
              <a:t>d’autres</a:t>
            </a:r>
            <a:r>
              <a:rPr lang="en-GB" dirty="0"/>
              <a:t> programmes</a:t>
            </a:r>
          </a:p>
          <a:p>
            <a:endParaRPr lang="en-GB" dirty="0"/>
          </a:p>
        </p:txBody>
      </p:sp>
    </p:spTree>
    <p:extLst>
      <p:ext uri="{BB962C8B-B14F-4D97-AF65-F5344CB8AC3E}">
        <p14:creationId xmlns:p14="http://schemas.microsoft.com/office/powerpoint/2010/main" val="359247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29D37B-FBE3-4C0E-B134-2ACF14E56B2E}"/>
              </a:ext>
            </a:extLst>
          </p:cNvPr>
          <p:cNvSpPr>
            <a:spLocks noGrp="1"/>
          </p:cNvSpPr>
          <p:nvPr>
            <p:ph type="sldNum" sz="quarter" idx="4294967295"/>
          </p:nvPr>
        </p:nvSpPr>
        <p:spPr>
          <a:xfrm>
            <a:off x="0" y="7072313"/>
            <a:ext cx="4114800" cy="365125"/>
          </a:xfrm>
        </p:spPr>
        <p:txBody>
          <a:bodyPr/>
          <a:lstStyle/>
          <a:p>
            <a:pPr>
              <a:defRPr/>
            </a:pPr>
            <a:fld id="{0CE3B0CE-B315-4002-ABFB-13A2B9C61003}" type="slidenum">
              <a:rPr lang="en-GB" altLang="en-US" smtClean="0"/>
              <a:pPr>
                <a:defRPr/>
              </a:pPr>
              <a:t>8</a:t>
            </a:fld>
            <a:endParaRPr lang="en-GB" altLang="en-US"/>
          </a:p>
        </p:txBody>
      </p:sp>
      <p:sp>
        <p:nvSpPr>
          <p:cNvPr id="2" name="TextBox 1">
            <a:extLst>
              <a:ext uri="{FF2B5EF4-FFF2-40B4-BE49-F238E27FC236}">
                <a16:creationId xmlns:a16="http://schemas.microsoft.com/office/drawing/2014/main" id="{3A4E8DA1-45B5-489B-9A64-746D13767227}"/>
              </a:ext>
            </a:extLst>
          </p:cNvPr>
          <p:cNvSpPr txBox="1"/>
          <p:nvPr/>
        </p:nvSpPr>
        <p:spPr>
          <a:xfrm>
            <a:off x="77680" y="1066889"/>
            <a:ext cx="4207310" cy="646331"/>
          </a:xfrm>
          <a:prstGeom prst="rect">
            <a:avLst/>
          </a:prstGeom>
          <a:solidFill>
            <a:schemeClr val="bg1"/>
          </a:solidFill>
        </p:spPr>
        <p:txBody>
          <a:bodyPr wrap="square" rtlCol="0">
            <a:spAutoFit/>
          </a:bodyPr>
          <a:lstStyle/>
          <a:p>
            <a:r>
              <a:rPr lang="en-GB" dirty="0" err="1"/>
              <a:t>Revenu</a:t>
            </a:r>
            <a:r>
              <a:rPr lang="en-GB" dirty="0"/>
              <a:t> Agricole </a:t>
            </a:r>
            <a:r>
              <a:rPr lang="en-GB" dirty="0" err="1"/>
              <a:t>Moyen</a:t>
            </a:r>
            <a:r>
              <a:rPr lang="en-GB" dirty="0"/>
              <a:t> / exploitation £, </a:t>
            </a:r>
          </a:p>
          <a:p>
            <a:r>
              <a:rPr lang="en-GB" dirty="0"/>
              <a:t>(Farm Business Survey), 2019-2020</a:t>
            </a:r>
          </a:p>
        </p:txBody>
      </p:sp>
      <p:sp>
        <p:nvSpPr>
          <p:cNvPr id="8" name="TextBox 7">
            <a:extLst>
              <a:ext uri="{FF2B5EF4-FFF2-40B4-BE49-F238E27FC236}">
                <a16:creationId xmlns:a16="http://schemas.microsoft.com/office/drawing/2014/main" id="{4660C0D5-8644-40B5-AE72-A7A85F690853}"/>
              </a:ext>
            </a:extLst>
          </p:cNvPr>
          <p:cNvSpPr txBox="1"/>
          <p:nvPr/>
        </p:nvSpPr>
        <p:spPr>
          <a:xfrm>
            <a:off x="0" y="52130"/>
            <a:ext cx="10746557" cy="954107"/>
          </a:xfrm>
          <a:prstGeom prst="rect">
            <a:avLst/>
          </a:prstGeom>
          <a:noFill/>
        </p:spPr>
        <p:txBody>
          <a:bodyPr wrap="square" rtlCol="0">
            <a:spAutoFit/>
          </a:bodyPr>
          <a:lstStyle/>
          <a:p>
            <a:r>
              <a:rPr lang="en-GB" sz="2800" b="1" dirty="0" err="1"/>
              <a:t>Différents</a:t>
            </a:r>
            <a:r>
              <a:rPr lang="en-GB" sz="2800" b="1" dirty="0"/>
              <a:t> </a:t>
            </a:r>
            <a:r>
              <a:rPr lang="en-GB" sz="2800" b="1" dirty="0" err="1"/>
              <a:t>niveaux</a:t>
            </a:r>
            <a:r>
              <a:rPr lang="en-GB" sz="2800" b="1" dirty="0"/>
              <a:t> de </a:t>
            </a:r>
            <a:r>
              <a:rPr lang="en-GB" sz="2800" b="1" dirty="0" err="1"/>
              <a:t>dépendance</a:t>
            </a:r>
            <a:r>
              <a:rPr lang="en-GB" sz="2800" b="1" dirty="0"/>
              <a:t> aux subventions sur les exploitations </a:t>
            </a:r>
            <a:r>
              <a:rPr lang="en-GB" sz="2800" b="1" dirty="0" err="1"/>
              <a:t>agricoles</a:t>
            </a:r>
            <a:r>
              <a:rPr lang="en-GB" sz="2800" b="1" dirty="0"/>
              <a:t> </a:t>
            </a:r>
            <a:r>
              <a:rPr lang="en-GB" sz="2800" b="1" dirty="0" err="1"/>
              <a:t>anglais</a:t>
            </a:r>
            <a:r>
              <a:rPr lang="en-GB" sz="2800" b="1" dirty="0"/>
              <a:t> </a:t>
            </a:r>
          </a:p>
        </p:txBody>
      </p:sp>
      <p:sp>
        <p:nvSpPr>
          <p:cNvPr id="11" name="TextBox 10">
            <a:extLst>
              <a:ext uri="{FF2B5EF4-FFF2-40B4-BE49-F238E27FC236}">
                <a16:creationId xmlns:a16="http://schemas.microsoft.com/office/drawing/2014/main" id="{40D883E3-300D-0041-BAF5-FF9E667CD015}"/>
              </a:ext>
            </a:extLst>
          </p:cNvPr>
          <p:cNvSpPr txBox="1"/>
          <p:nvPr/>
        </p:nvSpPr>
        <p:spPr>
          <a:xfrm>
            <a:off x="6812951" y="1395136"/>
            <a:ext cx="1490323" cy="307777"/>
          </a:xfrm>
          <a:prstGeom prst="rect">
            <a:avLst/>
          </a:prstGeom>
          <a:solidFill>
            <a:schemeClr val="bg1"/>
          </a:solidFill>
        </p:spPr>
        <p:txBody>
          <a:bodyPr wrap="square" rtlCol="0">
            <a:spAutoFit/>
          </a:bodyPr>
          <a:lstStyle/>
          <a:p>
            <a:r>
              <a:rPr lang="en-GB" sz="1400" dirty="0"/>
              <a:t>Sub- 2nd </a:t>
            </a:r>
            <a:r>
              <a:rPr lang="en-GB" sz="1400" dirty="0" err="1"/>
              <a:t>Pilier</a:t>
            </a:r>
            <a:endParaRPr lang="en-GB" sz="1400" dirty="0"/>
          </a:p>
        </p:txBody>
      </p:sp>
      <p:sp>
        <p:nvSpPr>
          <p:cNvPr id="12" name="TextBox 11">
            <a:extLst>
              <a:ext uri="{FF2B5EF4-FFF2-40B4-BE49-F238E27FC236}">
                <a16:creationId xmlns:a16="http://schemas.microsoft.com/office/drawing/2014/main" id="{B6B8ECE8-8E00-3D46-BC27-4EF26E49E923}"/>
              </a:ext>
            </a:extLst>
          </p:cNvPr>
          <p:cNvSpPr txBox="1"/>
          <p:nvPr/>
        </p:nvSpPr>
        <p:spPr>
          <a:xfrm>
            <a:off x="9921744" y="1359986"/>
            <a:ext cx="1497002" cy="307777"/>
          </a:xfrm>
          <a:prstGeom prst="rect">
            <a:avLst/>
          </a:prstGeom>
          <a:solidFill>
            <a:schemeClr val="bg1"/>
          </a:solidFill>
        </p:spPr>
        <p:txBody>
          <a:bodyPr wrap="square" rtlCol="0">
            <a:spAutoFit/>
          </a:bodyPr>
          <a:lstStyle/>
          <a:p>
            <a:r>
              <a:rPr lang="en-GB" sz="1400" dirty="0"/>
              <a:t>Sub- 1er </a:t>
            </a:r>
            <a:r>
              <a:rPr lang="en-GB" sz="1400" dirty="0" err="1"/>
              <a:t>Pilier</a:t>
            </a:r>
            <a:endParaRPr lang="en-GB" sz="1400" dirty="0"/>
          </a:p>
        </p:txBody>
      </p:sp>
      <p:grpSp>
        <p:nvGrpSpPr>
          <p:cNvPr id="9" name="Group 4">
            <a:extLst>
              <a:ext uri="{FF2B5EF4-FFF2-40B4-BE49-F238E27FC236}">
                <a16:creationId xmlns:a16="http://schemas.microsoft.com/office/drawing/2014/main" id="{B645EE49-F2DA-409B-9F1A-BCCCBCF29580}"/>
              </a:ext>
            </a:extLst>
          </p:cNvPr>
          <p:cNvGrpSpPr>
            <a:grpSpLocks noChangeAspect="1"/>
          </p:cNvGrpSpPr>
          <p:nvPr/>
        </p:nvGrpSpPr>
        <p:grpSpPr bwMode="auto">
          <a:xfrm>
            <a:off x="1570038" y="1758678"/>
            <a:ext cx="10190162" cy="3718772"/>
            <a:chOff x="989" y="1357"/>
            <a:chExt cx="6419" cy="2187"/>
          </a:xfrm>
        </p:grpSpPr>
        <p:sp>
          <p:nvSpPr>
            <p:cNvPr id="13" name="AutoShape 3">
              <a:extLst>
                <a:ext uri="{FF2B5EF4-FFF2-40B4-BE49-F238E27FC236}">
                  <a16:creationId xmlns:a16="http://schemas.microsoft.com/office/drawing/2014/main" id="{02F704A5-DCCE-4BF6-98DE-31F033ECF5D6}"/>
                </a:ext>
              </a:extLst>
            </p:cNvPr>
            <p:cNvSpPr>
              <a:spLocks noChangeAspect="1" noChangeArrowheads="1" noTextEdit="1"/>
            </p:cNvSpPr>
            <p:nvPr/>
          </p:nvSpPr>
          <p:spPr bwMode="auto">
            <a:xfrm>
              <a:off x="989" y="1357"/>
              <a:ext cx="6419" cy="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a:extLst>
                <a:ext uri="{FF2B5EF4-FFF2-40B4-BE49-F238E27FC236}">
                  <a16:creationId xmlns:a16="http://schemas.microsoft.com/office/drawing/2014/main" id="{02189292-A39F-4859-8D22-D8F32AB0A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 y="1357"/>
              <a:ext cx="6424" cy="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532B1A1F-D721-4E34-AD00-38F206952E7C}"/>
              </a:ext>
            </a:extLst>
          </p:cNvPr>
          <p:cNvSpPr txBox="1"/>
          <p:nvPr/>
        </p:nvSpPr>
        <p:spPr>
          <a:xfrm>
            <a:off x="3943290" y="989983"/>
            <a:ext cx="7475456" cy="923330"/>
          </a:xfrm>
          <a:prstGeom prst="rect">
            <a:avLst/>
          </a:prstGeom>
          <a:solidFill>
            <a:schemeClr val="bg1"/>
          </a:solidFill>
        </p:spPr>
        <p:txBody>
          <a:bodyPr wrap="square" rtlCol="0">
            <a:spAutoFit/>
          </a:bodyPr>
          <a:lstStyle/>
          <a:p>
            <a:endParaRPr lang="en-GB" dirty="0"/>
          </a:p>
          <a:p>
            <a:r>
              <a:rPr lang="en-GB" dirty="0"/>
              <a:t>     	</a:t>
            </a:r>
            <a:r>
              <a:rPr lang="en-GB" dirty="0" err="1"/>
              <a:t>pilier</a:t>
            </a:r>
            <a:r>
              <a:rPr lang="en-GB" dirty="0"/>
              <a:t> 1 </a:t>
            </a:r>
            <a:r>
              <a:rPr lang="en-GB" dirty="0" err="1"/>
              <a:t>paiement</a:t>
            </a:r>
            <a:r>
              <a:rPr lang="en-GB" dirty="0"/>
              <a:t>		</a:t>
            </a:r>
            <a:r>
              <a:rPr lang="en-GB" dirty="0" err="1"/>
              <a:t>revenu</a:t>
            </a:r>
            <a:r>
              <a:rPr lang="en-GB" dirty="0"/>
              <a:t> </a:t>
            </a:r>
            <a:r>
              <a:rPr lang="en-GB" dirty="0" err="1"/>
              <a:t>agricole</a:t>
            </a:r>
            <a:endParaRPr lang="en-GB" dirty="0"/>
          </a:p>
          <a:p>
            <a:r>
              <a:rPr lang="en-GB" dirty="0"/>
              <a:t>	</a:t>
            </a:r>
            <a:r>
              <a:rPr lang="en-GB" dirty="0" err="1"/>
              <a:t>pilier</a:t>
            </a:r>
            <a:r>
              <a:rPr lang="en-GB" dirty="0"/>
              <a:t> 2 AECM		</a:t>
            </a:r>
            <a:r>
              <a:rPr lang="en-GB" dirty="0" err="1"/>
              <a:t>revenu</a:t>
            </a:r>
            <a:r>
              <a:rPr lang="en-GB" dirty="0"/>
              <a:t> </a:t>
            </a:r>
            <a:r>
              <a:rPr lang="en-GB" dirty="0" err="1"/>
              <a:t>diversifie</a:t>
            </a:r>
            <a:endParaRPr lang="en-GB" dirty="0"/>
          </a:p>
        </p:txBody>
      </p:sp>
      <p:sp>
        <p:nvSpPr>
          <p:cNvPr id="15" name="TextBox 14">
            <a:extLst>
              <a:ext uri="{FF2B5EF4-FFF2-40B4-BE49-F238E27FC236}">
                <a16:creationId xmlns:a16="http://schemas.microsoft.com/office/drawing/2014/main" id="{CCA5AECA-1100-4111-AC8A-EE16753E039D}"/>
              </a:ext>
            </a:extLst>
          </p:cNvPr>
          <p:cNvSpPr txBox="1"/>
          <p:nvPr/>
        </p:nvSpPr>
        <p:spPr>
          <a:xfrm>
            <a:off x="2738985" y="5288339"/>
            <a:ext cx="8771632" cy="3139321"/>
          </a:xfrm>
          <a:prstGeom prst="rect">
            <a:avLst/>
          </a:prstGeom>
          <a:noFill/>
        </p:spPr>
        <p:txBody>
          <a:bodyPr vert="vert270" wrap="square" rtlCol="0">
            <a:spAutoFit/>
          </a:bodyPr>
          <a:lstStyle/>
          <a:p>
            <a:pPr algn="r"/>
            <a:r>
              <a:rPr lang="en-GB" dirty="0" err="1"/>
              <a:t>Céréaliers</a:t>
            </a:r>
            <a:endParaRPr lang="en-GB" dirty="0"/>
          </a:p>
          <a:p>
            <a:pPr algn="r"/>
            <a:endParaRPr lang="en-GB" dirty="0"/>
          </a:p>
          <a:p>
            <a:pPr algn="r"/>
            <a:endParaRPr lang="en-GB" dirty="0"/>
          </a:p>
          <a:p>
            <a:pPr algn="r"/>
            <a:r>
              <a:rPr lang="en-GB" dirty="0"/>
              <a:t>Grandes</a:t>
            </a:r>
          </a:p>
          <a:p>
            <a:pPr algn="r"/>
            <a:r>
              <a:rPr lang="en-GB" dirty="0"/>
              <a:t>Cultures</a:t>
            </a:r>
          </a:p>
          <a:p>
            <a:pPr algn="r"/>
            <a:endParaRPr lang="en-GB" dirty="0"/>
          </a:p>
          <a:p>
            <a:pPr algn="r"/>
            <a:r>
              <a:rPr lang="en-GB" dirty="0"/>
              <a:t>Vaches</a:t>
            </a:r>
          </a:p>
          <a:p>
            <a:pPr algn="r"/>
            <a:r>
              <a:rPr lang="en-GB" dirty="0" err="1"/>
              <a:t>Laitieres</a:t>
            </a:r>
            <a:endParaRPr lang="en-GB" dirty="0"/>
          </a:p>
          <a:p>
            <a:pPr algn="r"/>
            <a:endParaRPr lang="en-GB" dirty="0"/>
          </a:p>
          <a:p>
            <a:pPr algn="r"/>
            <a:r>
              <a:rPr lang="en-GB" dirty="0" err="1"/>
              <a:t>Bovins</a:t>
            </a:r>
            <a:r>
              <a:rPr lang="en-GB" dirty="0"/>
              <a:t>/</a:t>
            </a:r>
          </a:p>
          <a:p>
            <a:pPr algn="r"/>
            <a:r>
              <a:rPr lang="en-GB" dirty="0" err="1"/>
              <a:t>ovins</a:t>
            </a:r>
            <a:endParaRPr lang="en-GB" dirty="0"/>
          </a:p>
          <a:p>
            <a:pPr algn="r"/>
            <a:endParaRPr lang="en-GB" dirty="0"/>
          </a:p>
          <a:p>
            <a:pPr algn="r"/>
            <a:r>
              <a:rPr lang="en-GB" dirty="0"/>
              <a:t>Zones</a:t>
            </a:r>
          </a:p>
          <a:p>
            <a:pPr algn="r"/>
            <a:r>
              <a:rPr lang="en-GB" dirty="0"/>
              <a:t> </a:t>
            </a:r>
            <a:r>
              <a:rPr lang="en-GB" dirty="0" err="1"/>
              <a:t>défavorisées</a:t>
            </a:r>
            <a:endParaRPr lang="en-GB" dirty="0"/>
          </a:p>
          <a:p>
            <a:pPr algn="r"/>
            <a:r>
              <a:rPr lang="en-GB" dirty="0"/>
              <a:t> </a:t>
            </a:r>
            <a:r>
              <a:rPr lang="en-GB" dirty="0" err="1"/>
              <a:t>bovins</a:t>
            </a:r>
            <a:r>
              <a:rPr lang="en-GB" dirty="0"/>
              <a:t>/</a:t>
            </a:r>
            <a:r>
              <a:rPr lang="en-GB" dirty="0" err="1"/>
              <a:t>ovins</a:t>
            </a:r>
            <a:endParaRPr lang="en-GB" dirty="0"/>
          </a:p>
          <a:p>
            <a:pPr algn="r"/>
            <a:endParaRPr lang="en-GB" dirty="0"/>
          </a:p>
          <a:p>
            <a:pPr algn="r"/>
            <a:r>
              <a:rPr lang="en-GB" dirty="0" err="1"/>
              <a:t>Porcins</a:t>
            </a:r>
            <a:endParaRPr lang="en-GB" dirty="0"/>
          </a:p>
          <a:p>
            <a:pPr algn="r"/>
            <a:endParaRPr lang="en-GB" dirty="0"/>
          </a:p>
          <a:p>
            <a:pPr algn="r"/>
            <a:endParaRPr lang="en-GB" dirty="0"/>
          </a:p>
          <a:p>
            <a:pPr algn="r"/>
            <a:r>
              <a:rPr lang="en-GB" dirty="0" err="1"/>
              <a:t>Volailles</a:t>
            </a:r>
            <a:endParaRPr lang="en-GB" dirty="0"/>
          </a:p>
          <a:p>
            <a:pPr algn="r"/>
            <a:endParaRPr lang="en-GB" dirty="0"/>
          </a:p>
          <a:p>
            <a:pPr algn="r"/>
            <a:endParaRPr lang="en-GB" dirty="0"/>
          </a:p>
          <a:p>
            <a:pPr algn="r"/>
            <a:endParaRPr lang="en-GB" dirty="0"/>
          </a:p>
          <a:p>
            <a:pPr algn="r"/>
            <a:r>
              <a:rPr lang="en-GB" dirty="0" err="1"/>
              <a:t>Mixtes</a:t>
            </a:r>
            <a:r>
              <a:rPr lang="en-GB" dirty="0"/>
              <a:t> </a:t>
            </a:r>
            <a:r>
              <a:rPr lang="en-GB" dirty="0">
                <a:solidFill>
                  <a:schemeClr val="bg2">
                    <a:lumMod val="85000"/>
                  </a:schemeClr>
                </a:solidFill>
              </a:rPr>
              <a:t>e</a:t>
            </a:r>
            <a:r>
              <a:rPr lang="en-GB" dirty="0"/>
              <a:t>                                        </a:t>
            </a:r>
          </a:p>
          <a:p>
            <a:pPr algn="r"/>
            <a:endParaRPr lang="en-GB" dirty="0"/>
          </a:p>
          <a:p>
            <a:pPr algn="r"/>
            <a:endParaRPr lang="en-GB" dirty="0"/>
          </a:p>
          <a:p>
            <a:pPr algn="r"/>
            <a:r>
              <a:rPr lang="en-GB" dirty="0"/>
              <a:t>Fruits et</a:t>
            </a:r>
          </a:p>
          <a:p>
            <a:pPr algn="r"/>
            <a:r>
              <a:rPr lang="en-GB" dirty="0"/>
              <a:t> legumes</a:t>
            </a:r>
          </a:p>
          <a:p>
            <a:pPr algn="r"/>
            <a:endParaRPr lang="en-GB" dirty="0"/>
          </a:p>
          <a:p>
            <a:pPr algn="r"/>
            <a:r>
              <a:rPr lang="en-GB" dirty="0" err="1"/>
              <a:t>Moyen</a:t>
            </a:r>
            <a:endParaRPr lang="en-GB" dirty="0"/>
          </a:p>
          <a:p>
            <a:pPr algn="r"/>
            <a:endParaRPr lang="en-GB" dirty="0"/>
          </a:p>
        </p:txBody>
      </p:sp>
      <p:sp>
        <p:nvSpPr>
          <p:cNvPr id="16" name="Rectangle 15">
            <a:extLst>
              <a:ext uri="{FF2B5EF4-FFF2-40B4-BE49-F238E27FC236}">
                <a16:creationId xmlns:a16="http://schemas.microsoft.com/office/drawing/2014/main" id="{0E12702F-F2DA-482E-9672-52503CDD2098}"/>
              </a:ext>
            </a:extLst>
          </p:cNvPr>
          <p:cNvSpPr/>
          <p:nvPr/>
        </p:nvSpPr>
        <p:spPr>
          <a:xfrm>
            <a:off x="4639143" y="1305405"/>
            <a:ext cx="233680" cy="252325"/>
          </a:xfrm>
          <a:prstGeom prst="rect">
            <a:avLst/>
          </a:prstGeom>
          <a:solidFill>
            <a:srgbClr val="D2D9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DF38ECD-0AAA-478C-B22F-BB3127D61AFF}"/>
              </a:ext>
            </a:extLst>
          </p:cNvPr>
          <p:cNvSpPr/>
          <p:nvPr/>
        </p:nvSpPr>
        <p:spPr>
          <a:xfrm>
            <a:off x="4649302" y="1636791"/>
            <a:ext cx="233680" cy="252325"/>
          </a:xfrm>
          <a:prstGeom prst="rect">
            <a:avLst/>
          </a:prstGeom>
          <a:solidFill>
            <a:srgbClr val="274B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19" name="Rectangle 18">
            <a:extLst>
              <a:ext uri="{FF2B5EF4-FFF2-40B4-BE49-F238E27FC236}">
                <a16:creationId xmlns:a16="http://schemas.microsoft.com/office/drawing/2014/main" id="{95D6A4A3-8F0E-4CB8-9166-E58C6D700E5A}"/>
              </a:ext>
            </a:extLst>
          </p:cNvPr>
          <p:cNvSpPr/>
          <p:nvPr/>
        </p:nvSpPr>
        <p:spPr>
          <a:xfrm>
            <a:off x="7396482" y="1618637"/>
            <a:ext cx="233680" cy="252325"/>
          </a:xfrm>
          <a:prstGeom prst="rect">
            <a:avLst/>
          </a:prstGeom>
          <a:pattFill prst="wdDnDiag">
            <a:fgClr>
              <a:srgbClr val="333399"/>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3B7D3BA-9B38-4A14-BFFE-6D9B20C05313}"/>
              </a:ext>
            </a:extLst>
          </p:cNvPr>
          <p:cNvSpPr/>
          <p:nvPr/>
        </p:nvSpPr>
        <p:spPr>
          <a:xfrm>
            <a:off x="7396482" y="1275397"/>
            <a:ext cx="233680" cy="252325"/>
          </a:xfrm>
          <a:prstGeom prst="rect">
            <a:avLst/>
          </a:prstGeom>
          <a:pattFill prst="weave">
            <a:fgClr>
              <a:srgbClr val="274BA5"/>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D72CA8F-DD67-46EF-9289-1935BD76AD5A}"/>
              </a:ext>
            </a:extLst>
          </p:cNvPr>
          <p:cNvPicPr>
            <a:picLocks noChangeAspect="1"/>
          </p:cNvPicPr>
          <p:nvPr/>
        </p:nvPicPr>
        <p:blipFill>
          <a:blip r:embed="rId4"/>
          <a:stretch>
            <a:fillRect/>
          </a:stretch>
        </p:blipFill>
        <p:spPr>
          <a:xfrm>
            <a:off x="7414170" y="1305405"/>
            <a:ext cx="258176" cy="222317"/>
          </a:xfrm>
          <a:prstGeom prst="rect">
            <a:avLst/>
          </a:prstGeom>
        </p:spPr>
      </p:pic>
      <p:pic>
        <p:nvPicPr>
          <p:cNvPr id="5" name="Picture 4">
            <a:extLst>
              <a:ext uri="{FF2B5EF4-FFF2-40B4-BE49-F238E27FC236}">
                <a16:creationId xmlns:a16="http://schemas.microsoft.com/office/drawing/2014/main" id="{449D5D2F-2D1B-472A-8B51-72D69E0EB4C9}"/>
              </a:ext>
            </a:extLst>
          </p:cNvPr>
          <p:cNvPicPr>
            <a:picLocks noChangeAspect="1"/>
          </p:cNvPicPr>
          <p:nvPr/>
        </p:nvPicPr>
        <p:blipFill>
          <a:blip r:embed="rId5"/>
          <a:stretch>
            <a:fillRect/>
          </a:stretch>
        </p:blipFill>
        <p:spPr>
          <a:xfrm>
            <a:off x="7403153" y="1626764"/>
            <a:ext cx="220337" cy="203812"/>
          </a:xfrm>
          <a:prstGeom prst="rect">
            <a:avLst/>
          </a:prstGeom>
        </p:spPr>
      </p:pic>
    </p:spTree>
    <p:extLst>
      <p:ext uri="{BB962C8B-B14F-4D97-AF65-F5344CB8AC3E}">
        <p14:creationId xmlns:p14="http://schemas.microsoft.com/office/powerpoint/2010/main" val="18166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7377-A0D7-4919-ACFF-7251925A87F9}"/>
              </a:ext>
            </a:extLst>
          </p:cNvPr>
          <p:cNvSpPr>
            <a:spLocks noGrp="1"/>
          </p:cNvSpPr>
          <p:nvPr>
            <p:ph type="title"/>
          </p:nvPr>
        </p:nvSpPr>
        <p:spPr>
          <a:xfrm>
            <a:off x="461454" y="241338"/>
            <a:ext cx="6193870" cy="1351267"/>
          </a:xfrm>
        </p:spPr>
        <p:txBody>
          <a:bodyPr/>
          <a:lstStyle/>
          <a:p>
            <a:r>
              <a:rPr lang="en-GB" sz="2800" b="1" dirty="0" err="1">
                <a:solidFill>
                  <a:schemeClr val="accent6">
                    <a:lumMod val="50000"/>
                  </a:schemeClr>
                </a:solidFill>
              </a:rPr>
              <a:t>Objectifs</a:t>
            </a:r>
            <a:r>
              <a:rPr lang="en-GB" sz="2800" b="1" dirty="0">
                <a:solidFill>
                  <a:schemeClr val="accent6">
                    <a:lumMod val="50000"/>
                  </a:schemeClr>
                </a:solidFill>
              </a:rPr>
              <a:t> du programme E.L.M. </a:t>
            </a:r>
            <a:r>
              <a:rPr lang="en-GB" sz="3200" b="1" dirty="0">
                <a:solidFill>
                  <a:schemeClr val="accent6">
                    <a:lumMod val="50000"/>
                  </a:schemeClr>
                </a:solidFill>
              </a:rPr>
              <a:t>‘</a:t>
            </a:r>
            <a:r>
              <a:rPr lang="en-GB" sz="2800" b="1" dirty="0">
                <a:solidFill>
                  <a:schemeClr val="accent6">
                    <a:lumMod val="50000"/>
                  </a:schemeClr>
                </a:solidFill>
              </a:rPr>
              <a:t>Environmental Land Management</a:t>
            </a:r>
            <a:r>
              <a:rPr lang="en-GB" sz="3200" b="1" dirty="0">
                <a:solidFill>
                  <a:schemeClr val="accent6">
                    <a:lumMod val="50000"/>
                  </a:schemeClr>
                </a:solidFill>
              </a:rPr>
              <a:t>’</a:t>
            </a:r>
            <a:br>
              <a:rPr lang="en-GB" sz="2800" b="1" dirty="0">
                <a:solidFill>
                  <a:schemeClr val="accent6">
                    <a:lumMod val="50000"/>
                  </a:schemeClr>
                </a:solidFill>
              </a:rPr>
            </a:br>
            <a:r>
              <a:rPr lang="en-GB" sz="2400" b="0" dirty="0">
                <a:solidFill>
                  <a:schemeClr val="accent6">
                    <a:lumMod val="50000"/>
                  </a:schemeClr>
                </a:solidFill>
              </a:rPr>
              <a:t>(</a:t>
            </a:r>
            <a:r>
              <a:rPr lang="en-GB" sz="2400" b="0" dirty="0" err="1">
                <a:solidFill>
                  <a:schemeClr val="accent6">
                    <a:lumMod val="50000"/>
                  </a:schemeClr>
                </a:solidFill>
              </a:rPr>
              <a:t>paiements</a:t>
            </a:r>
            <a:r>
              <a:rPr lang="en-GB" sz="2400" b="0" dirty="0">
                <a:solidFill>
                  <a:schemeClr val="accent6">
                    <a:lumMod val="50000"/>
                  </a:schemeClr>
                </a:solidFill>
              </a:rPr>
              <a:t> </a:t>
            </a:r>
            <a:r>
              <a:rPr lang="en-GB" sz="2400" b="0" dirty="0" err="1">
                <a:solidFill>
                  <a:schemeClr val="accent6">
                    <a:lumMod val="50000"/>
                  </a:schemeClr>
                </a:solidFill>
              </a:rPr>
              <a:t>pluriannuels</a:t>
            </a:r>
            <a:r>
              <a:rPr lang="en-GB" sz="2400" b="0" dirty="0">
                <a:solidFill>
                  <a:schemeClr val="accent6">
                    <a:lumMod val="50000"/>
                  </a:schemeClr>
                </a:solidFill>
              </a:rPr>
              <a:t> / revenue et inv.)</a:t>
            </a:r>
            <a:endParaRPr lang="en-GB" sz="2400" b="1" dirty="0">
              <a:solidFill>
                <a:schemeClr val="accent6">
                  <a:lumMod val="50000"/>
                </a:schemeClr>
              </a:solidFill>
            </a:endParaRPr>
          </a:p>
        </p:txBody>
      </p:sp>
      <p:sp>
        <p:nvSpPr>
          <p:cNvPr id="4" name="Text Placeholder 3">
            <a:extLst>
              <a:ext uri="{FF2B5EF4-FFF2-40B4-BE49-F238E27FC236}">
                <a16:creationId xmlns:a16="http://schemas.microsoft.com/office/drawing/2014/main" id="{4F4AD10F-0FDC-4053-BE7A-D11E87DBFF76}"/>
              </a:ext>
            </a:extLst>
          </p:cNvPr>
          <p:cNvSpPr>
            <a:spLocks noGrp="1"/>
          </p:cNvSpPr>
          <p:nvPr>
            <p:ph sz="quarter" idx="12"/>
          </p:nvPr>
        </p:nvSpPr>
        <p:spPr>
          <a:xfrm>
            <a:off x="461454" y="1950724"/>
            <a:ext cx="9902825" cy="413981"/>
          </a:xfrm>
        </p:spPr>
        <p:txBody>
          <a:bodyPr/>
          <a:lstStyle/>
          <a:p>
            <a:pPr marL="0" indent="0">
              <a:buNone/>
            </a:pPr>
            <a:r>
              <a:rPr lang="en-GB" sz="2800" b="1" i="1" dirty="0">
                <a:solidFill>
                  <a:schemeClr val="tx1">
                    <a:lumMod val="75000"/>
                    <a:lumOff val="25000"/>
                  </a:schemeClr>
                </a:solidFill>
              </a:rPr>
              <a:t>Public money for public goods:</a:t>
            </a:r>
          </a:p>
        </p:txBody>
      </p:sp>
      <p:sp>
        <p:nvSpPr>
          <p:cNvPr id="3" name="Rectangle 2">
            <a:extLst>
              <a:ext uri="{FF2B5EF4-FFF2-40B4-BE49-F238E27FC236}">
                <a16:creationId xmlns:a16="http://schemas.microsoft.com/office/drawing/2014/main" id="{6B6EEBDA-30D5-4DE3-8010-5ED4B864FAF5}"/>
              </a:ext>
            </a:extLst>
          </p:cNvPr>
          <p:cNvSpPr/>
          <p:nvPr/>
        </p:nvSpPr>
        <p:spPr>
          <a:xfrm>
            <a:off x="305159" y="2579397"/>
            <a:ext cx="6175154" cy="3431709"/>
          </a:xfrm>
          <a:prstGeom prst="rect">
            <a:avLst/>
          </a:prstGeom>
        </p:spPr>
        <p:txBody>
          <a:bodyPr wrap="square">
            <a:spAutoFit/>
          </a:bodyPr>
          <a:lstStyle/>
          <a:p>
            <a:pPr marL="457200" indent="-457200">
              <a:spcAft>
                <a:spcPts val="600"/>
              </a:spcAft>
              <a:buFont typeface="Arial" panose="020B0604020202020204" pitchFamily="34" charset="0"/>
              <a:buChar char="•"/>
            </a:pPr>
            <a:r>
              <a:rPr lang="fr-FR" sz="2400" dirty="0"/>
              <a:t>Une eau propre et abondante</a:t>
            </a:r>
          </a:p>
          <a:p>
            <a:pPr marL="457200" indent="-457200">
              <a:spcAft>
                <a:spcPts val="600"/>
              </a:spcAft>
              <a:buFont typeface="Arial" panose="020B0604020202020204" pitchFamily="34" charset="0"/>
              <a:buChar char="•"/>
            </a:pPr>
            <a:r>
              <a:rPr lang="fr-FR" sz="2400" dirty="0"/>
              <a:t>Un air pur </a:t>
            </a:r>
          </a:p>
          <a:p>
            <a:pPr marL="457200" indent="-457200">
              <a:spcAft>
                <a:spcPts val="600"/>
              </a:spcAft>
              <a:buFont typeface="Arial" panose="020B0604020202020204" pitchFamily="34" charset="0"/>
              <a:buChar char="•"/>
            </a:pPr>
            <a:r>
              <a:rPr lang="fr-FR" sz="2400" dirty="0"/>
              <a:t>Protection et atténuation des risques environnementaux</a:t>
            </a:r>
          </a:p>
          <a:p>
            <a:pPr marL="457200" indent="-457200">
              <a:spcAft>
                <a:spcPts val="600"/>
              </a:spcAft>
              <a:buFont typeface="Arial" panose="020B0604020202020204" pitchFamily="34" charset="0"/>
              <a:buChar char="•"/>
            </a:pPr>
            <a:r>
              <a:rPr lang="fr-FR" sz="2400" dirty="0"/>
              <a:t>Atténuation et adaptation au changement climatique</a:t>
            </a:r>
          </a:p>
          <a:p>
            <a:pPr marL="457200" indent="-457200">
              <a:spcAft>
                <a:spcPts val="600"/>
              </a:spcAft>
              <a:buFont typeface="Arial" panose="020B0604020202020204" pitchFamily="34" charset="0"/>
              <a:buChar char="•"/>
            </a:pPr>
            <a:r>
              <a:rPr lang="fr-FR" sz="2400" dirty="0"/>
              <a:t>Plantes et faune florissantes</a:t>
            </a:r>
          </a:p>
          <a:p>
            <a:pPr marL="457200" indent="-457200">
              <a:spcAft>
                <a:spcPts val="600"/>
              </a:spcAft>
              <a:buFont typeface="Arial" panose="020B0604020202020204" pitchFamily="34" charset="0"/>
              <a:buChar char="•"/>
            </a:pPr>
            <a:r>
              <a:rPr lang="fr-FR" sz="2400" dirty="0"/>
              <a:t>Beauté, patrimoine et engagement</a:t>
            </a:r>
            <a:endParaRPr lang="en-GB" sz="2400" dirty="0"/>
          </a:p>
        </p:txBody>
      </p:sp>
      <p:sp>
        <p:nvSpPr>
          <p:cNvPr id="6" name="Title 1">
            <a:extLst>
              <a:ext uri="{FF2B5EF4-FFF2-40B4-BE49-F238E27FC236}">
                <a16:creationId xmlns:a16="http://schemas.microsoft.com/office/drawing/2014/main" id="{0EEBDAF9-37C7-49B5-9C09-E46BDDB8CD03}"/>
              </a:ext>
            </a:extLst>
          </p:cNvPr>
          <p:cNvSpPr txBox="1">
            <a:spLocks/>
          </p:cNvSpPr>
          <p:nvPr/>
        </p:nvSpPr>
        <p:spPr>
          <a:xfrm>
            <a:off x="6857998" y="272190"/>
            <a:ext cx="5705064" cy="1384995"/>
          </a:xfrm>
          <a:prstGeom prst="rect">
            <a:avLst/>
          </a:prstGeom>
        </p:spPr>
        <p:txBody>
          <a:bodyPr vert="horz" wrap="square" lIns="0" tIns="0" rIns="0" bIns="0" rtlCol="0" anchor="t" anchorCtr="0">
            <a:spAutoFit/>
          </a:bodyPr>
          <a:lstStyle>
            <a:lvl1pPr algn="l" defTabSz="914400" rtl="0" eaLnBrk="1" latinLnBrk="0" hangingPunct="1">
              <a:lnSpc>
                <a:spcPts val="3600"/>
              </a:lnSpc>
              <a:spcBef>
                <a:spcPct val="0"/>
              </a:spcBef>
              <a:buNone/>
              <a:defRPr sz="3600" b="1" kern="1200">
                <a:solidFill>
                  <a:srgbClr val="00AF41"/>
                </a:solidFill>
                <a:latin typeface="+mj-lt"/>
                <a:ea typeface="+mj-ea"/>
                <a:cs typeface="+mj-cs"/>
              </a:defRPr>
            </a:lvl1pPr>
          </a:lstStyle>
          <a:p>
            <a:r>
              <a:rPr lang="en-GB" sz="2800" dirty="0">
                <a:solidFill>
                  <a:schemeClr val="accent6">
                    <a:lumMod val="50000"/>
                  </a:schemeClr>
                </a:solidFill>
              </a:rPr>
              <a:t>Aides pour transition et </a:t>
            </a:r>
            <a:r>
              <a:rPr lang="en-GB" sz="2800" dirty="0" err="1">
                <a:solidFill>
                  <a:schemeClr val="accent6">
                    <a:lumMod val="50000"/>
                  </a:schemeClr>
                </a:solidFill>
              </a:rPr>
              <a:t>productivité</a:t>
            </a:r>
            <a:r>
              <a:rPr lang="en-GB" sz="2800" dirty="0">
                <a:solidFill>
                  <a:schemeClr val="accent6">
                    <a:lumMod val="50000"/>
                  </a:schemeClr>
                </a:solidFill>
              </a:rPr>
              <a:t> durable</a:t>
            </a:r>
          </a:p>
          <a:p>
            <a:r>
              <a:rPr lang="en-GB" sz="2400" b="0" dirty="0">
                <a:solidFill>
                  <a:schemeClr val="accent6">
                    <a:lumMod val="50000"/>
                  </a:schemeClr>
                </a:solidFill>
              </a:rPr>
              <a:t>(court-</a:t>
            </a:r>
            <a:r>
              <a:rPr lang="en-GB" sz="2400" b="0" dirty="0" err="1">
                <a:solidFill>
                  <a:schemeClr val="accent6">
                    <a:lumMod val="50000"/>
                  </a:schemeClr>
                </a:solidFill>
              </a:rPr>
              <a:t>terme</a:t>
            </a:r>
            <a:r>
              <a:rPr lang="en-GB" sz="2400" b="0" dirty="0">
                <a:solidFill>
                  <a:schemeClr val="accent6">
                    <a:lumMod val="50000"/>
                  </a:schemeClr>
                </a:solidFill>
              </a:rPr>
              <a:t>, </a:t>
            </a:r>
            <a:r>
              <a:rPr lang="en-GB" sz="2400" b="0" dirty="0" err="1">
                <a:solidFill>
                  <a:schemeClr val="accent6">
                    <a:lumMod val="50000"/>
                  </a:schemeClr>
                </a:solidFill>
              </a:rPr>
              <a:t>investissement</a:t>
            </a:r>
            <a:r>
              <a:rPr lang="en-GB" sz="2400" b="0" dirty="0">
                <a:solidFill>
                  <a:schemeClr val="accent6">
                    <a:lumMod val="50000"/>
                  </a:schemeClr>
                </a:solidFill>
              </a:rPr>
              <a:t> / </a:t>
            </a:r>
            <a:r>
              <a:rPr lang="en-GB" sz="2400" b="0" dirty="0" err="1">
                <a:solidFill>
                  <a:schemeClr val="accent6">
                    <a:lumMod val="50000"/>
                  </a:schemeClr>
                </a:solidFill>
              </a:rPr>
              <a:t>avis</a:t>
            </a:r>
            <a:r>
              <a:rPr lang="en-GB" sz="2400" b="0" dirty="0">
                <a:solidFill>
                  <a:schemeClr val="accent6">
                    <a:lumMod val="50000"/>
                  </a:schemeClr>
                </a:solidFill>
              </a:rPr>
              <a:t>)</a:t>
            </a:r>
          </a:p>
        </p:txBody>
      </p:sp>
      <p:cxnSp>
        <p:nvCxnSpPr>
          <p:cNvPr id="7" name="Straight Connector 6">
            <a:extLst>
              <a:ext uri="{FF2B5EF4-FFF2-40B4-BE49-F238E27FC236}">
                <a16:creationId xmlns:a16="http://schemas.microsoft.com/office/drawing/2014/main" id="{77CC9DD8-D390-4DB2-96B5-27D54F8D17C8}"/>
              </a:ext>
            </a:extLst>
          </p:cNvPr>
          <p:cNvCxnSpPr/>
          <p:nvPr/>
        </p:nvCxnSpPr>
        <p:spPr>
          <a:xfrm>
            <a:off x="6480313" y="1719470"/>
            <a:ext cx="0" cy="415313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18E65782-EF38-4BDD-B79A-AEE54D66D0CF}"/>
              </a:ext>
            </a:extLst>
          </p:cNvPr>
          <p:cNvSpPr/>
          <p:nvPr/>
        </p:nvSpPr>
        <p:spPr>
          <a:xfrm>
            <a:off x="6555923" y="1719470"/>
            <a:ext cx="5522837" cy="5355312"/>
          </a:xfrm>
          <a:prstGeom prst="rect">
            <a:avLst/>
          </a:prstGeom>
        </p:spPr>
        <p:txBody>
          <a:bodyPr wrap="square">
            <a:spAutoFit/>
          </a:bodyPr>
          <a:lstStyle/>
          <a:p>
            <a:pPr marL="457200" indent="-457200">
              <a:spcAft>
                <a:spcPts val="600"/>
              </a:spcAft>
              <a:buFont typeface="Arial" panose="020B0604020202020204" pitchFamily="34" charset="0"/>
              <a:buChar char="•"/>
            </a:pPr>
            <a:r>
              <a:rPr lang="fr-FR" sz="2400" dirty="0"/>
              <a:t>Fonds d'investissement agricole</a:t>
            </a:r>
          </a:p>
          <a:p>
            <a:pPr marL="457200" indent="-457200">
              <a:spcAft>
                <a:spcPts val="600"/>
              </a:spcAft>
              <a:buFont typeface="Arial" panose="020B0604020202020204" pitchFamily="34" charset="0"/>
              <a:buChar char="•"/>
            </a:pPr>
            <a:r>
              <a:rPr lang="fr-FR" sz="2400" dirty="0"/>
              <a:t>‘Parcours’ de la santé et du bien-être des animaux</a:t>
            </a:r>
          </a:p>
          <a:p>
            <a:pPr marL="457200" indent="-457200">
              <a:spcAft>
                <a:spcPts val="600"/>
              </a:spcAft>
              <a:buFont typeface="Arial" panose="020B0604020202020204" pitchFamily="34" charset="0"/>
              <a:buChar char="•"/>
            </a:pPr>
            <a:r>
              <a:rPr lang="fr-FR" sz="2400" dirty="0"/>
              <a:t>Innovation, recherche et développement</a:t>
            </a:r>
          </a:p>
          <a:p>
            <a:pPr marL="457200" indent="-457200">
              <a:spcAft>
                <a:spcPts val="600"/>
              </a:spcAft>
              <a:buFont typeface="Arial" panose="020B0604020202020204" pitchFamily="34" charset="0"/>
              <a:buChar char="•"/>
            </a:pPr>
            <a:r>
              <a:rPr lang="fr-FR" sz="2400" dirty="0"/>
              <a:t>Equipement des effluents d’élevage </a:t>
            </a:r>
            <a:r>
              <a:rPr lang="fr-FR" sz="2000" dirty="0"/>
              <a:t>(stockage, </a:t>
            </a:r>
            <a:r>
              <a:rPr lang="fr-FR" sz="2000" dirty="0" err="1"/>
              <a:t>épendage</a:t>
            </a:r>
            <a:r>
              <a:rPr lang="fr-FR" sz="2000" dirty="0"/>
              <a:t>)</a:t>
            </a:r>
          </a:p>
          <a:p>
            <a:pPr marL="457200" indent="-457200">
              <a:spcAft>
                <a:spcPts val="600"/>
              </a:spcAft>
              <a:buFont typeface="Arial" panose="020B0604020202020204" pitchFamily="34" charset="0"/>
              <a:buChar char="•"/>
            </a:pPr>
            <a:r>
              <a:rPr lang="fr-FR" sz="2400" dirty="0"/>
              <a:t>Installation des nouveaux agriculteurs</a:t>
            </a:r>
          </a:p>
          <a:p>
            <a:pPr marL="457200" indent="-457200">
              <a:spcAft>
                <a:spcPts val="600"/>
              </a:spcAft>
              <a:buFont typeface="Arial" panose="020B0604020202020204" pitchFamily="34" charset="0"/>
              <a:buChar char="•"/>
            </a:pPr>
            <a:r>
              <a:rPr lang="fr-FR" sz="2400" dirty="0"/>
              <a:t>‘Résilience agricole’ </a:t>
            </a:r>
            <a:r>
              <a:rPr lang="fr-FR" sz="2000" dirty="0"/>
              <a:t>(3 ans maximum, ciblé vers les pertes les plus grandes, avis / planification ) </a:t>
            </a:r>
          </a:p>
          <a:p>
            <a:pPr marL="457200" indent="-457200">
              <a:buFont typeface="Arial" panose="020B0604020202020204" pitchFamily="34" charset="0"/>
              <a:buChar char="•"/>
            </a:pPr>
            <a:endParaRPr lang="en-GB" sz="2400" dirty="0"/>
          </a:p>
        </p:txBody>
      </p:sp>
      <p:pic>
        <p:nvPicPr>
          <p:cNvPr id="9" name="Picture 8">
            <a:extLst>
              <a:ext uri="{FF2B5EF4-FFF2-40B4-BE49-F238E27FC236}">
                <a16:creationId xmlns:a16="http://schemas.microsoft.com/office/drawing/2014/main" id="{05A60E38-4E0A-4EB8-9AC7-79914E746F8F}"/>
              </a:ext>
            </a:extLst>
          </p:cNvPr>
          <p:cNvPicPr>
            <a:picLocks noChangeAspect="1"/>
          </p:cNvPicPr>
          <p:nvPr/>
        </p:nvPicPr>
        <p:blipFill>
          <a:blip r:embed="rId3"/>
          <a:stretch>
            <a:fillRect/>
          </a:stretch>
        </p:blipFill>
        <p:spPr>
          <a:xfrm>
            <a:off x="0" y="6132513"/>
            <a:ext cx="1316850" cy="725487"/>
          </a:xfrm>
          <a:prstGeom prst="rect">
            <a:avLst/>
          </a:prstGeom>
        </p:spPr>
      </p:pic>
    </p:spTree>
    <p:extLst>
      <p:ext uri="{BB962C8B-B14F-4D97-AF65-F5344CB8AC3E}">
        <p14:creationId xmlns:p14="http://schemas.microsoft.com/office/powerpoint/2010/main" val="2103379004"/>
      </p:ext>
    </p:extLst>
  </p:cSld>
  <p:clrMapOvr>
    <a:masterClrMapping/>
  </p:clrMapOvr>
</p:sld>
</file>

<file path=ppt/theme/theme1.xml><?xml version="1.0" encoding="utf-8"?>
<a:theme xmlns:a="http://schemas.openxmlformats.org/drawingml/2006/main" name="Office Theme">
  <a:themeElements>
    <a:clrScheme name="CCRI PPT">
      <a:dk1>
        <a:sysClr val="windowText" lastClr="000000"/>
      </a:dk1>
      <a:lt1>
        <a:sysClr val="window" lastClr="FFFFFF"/>
      </a:lt1>
      <a:dk2>
        <a:srgbClr val="3E3C3B"/>
      </a:dk2>
      <a:lt2>
        <a:srgbClr val="FFFFFF"/>
      </a:lt2>
      <a:accent1>
        <a:srgbClr val="3E3C3B"/>
      </a:accent1>
      <a:accent2>
        <a:srgbClr val="28B29D"/>
      </a:accent2>
      <a:accent3>
        <a:srgbClr val="003F39"/>
      </a:accent3>
      <a:accent4>
        <a:srgbClr val="CEAD6A"/>
      </a:accent4>
      <a:accent5>
        <a:srgbClr val="241C17"/>
      </a:accent5>
      <a:accent6>
        <a:srgbClr val="76B5A1"/>
      </a:accent6>
      <a:hlink>
        <a:srgbClr val="28B29D"/>
      </a:hlink>
      <a:folHlink>
        <a:srgbClr val="241C17"/>
      </a:folHlink>
    </a:clrScheme>
    <a:fontScheme name="CC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052_UOG7897_CCRI PPT_v1.pptx" id="{C03E2E7D-407A-49AF-963E-5AD448862B98}" vid="{BE31F10C-BB37-473B-AB43-11AD0143F5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158EC7BC30FE40B8A527730DB40DD5" ma:contentTypeVersion="13" ma:contentTypeDescription="Create a new document." ma:contentTypeScope="" ma:versionID="69e6aef1de53aef22e069a6888d4c45d">
  <xsd:schema xmlns:xsd="http://www.w3.org/2001/XMLSchema" xmlns:xs="http://www.w3.org/2001/XMLSchema" xmlns:p="http://schemas.microsoft.com/office/2006/metadata/properties" xmlns:ns3="ffb6f1c2-de1e-4f09-bd6e-b11d23518444" xmlns:ns4="29b4aa03-bc5e-4a97-8f58-24479e546d3f" targetNamespace="http://schemas.microsoft.com/office/2006/metadata/properties" ma:root="true" ma:fieldsID="a41b3b28caa2bd2e8528d0571ce025d0" ns3:_="" ns4:_="">
    <xsd:import namespace="ffb6f1c2-de1e-4f09-bd6e-b11d23518444"/>
    <xsd:import namespace="29b4aa03-bc5e-4a97-8f58-24479e546d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6f1c2-de1e-4f09-bd6e-b11d23518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b4aa03-bc5e-4a97-8f58-24479e546d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174307-A375-478F-996F-E90C06B98B64}">
  <ds:schemaRefs>
    <ds:schemaRef ds:uri="http://schemas.microsoft.com/sharepoint/v3/contenttype/forms"/>
  </ds:schemaRefs>
</ds:datastoreItem>
</file>

<file path=customXml/itemProps2.xml><?xml version="1.0" encoding="utf-8"?>
<ds:datastoreItem xmlns:ds="http://schemas.openxmlformats.org/officeDocument/2006/customXml" ds:itemID="{BE33F081-0FD9-489D-8D01-6EDA41A71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6f1c2-de1e-4f09-bd6e-b11d23518444"/>
    <ds:schemaRef ds:uri="29b4aa03-bc5e-4a97-8f58-24479e546d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3D18A5-8E68-4B90-9F7B-4A5032E92211}">
  <ds:schemaRefs>
    <ds:schemaRef ds:uri="http://schemas.microsoft.com/office/2006/metadata/properties"/>
    <ds:schemaRef ds:uri="http://schemas.microsoft.com/office/infopath/2007/PartnerControls"/>
    <ds:schemaRef ds:uri="http://purl.org/dc/dcmitype/"/>
    <ds:schemaRef ds:uri="ffb6f1c2-de1e-4f09-bd6e-b11d23518444"/>
    <ds:schemaRef ds:uri="http://schemas.openxmlformats.org/package/2006/metadata/core-properties"/>
    <ds:schemaRef ds:uri="http://schemas.microsoft.com/office/2006/documentManagement/types"/>
    <ds:schemaRef ds:uri="http://purl.org/dc/elements/1.1/"/>
    <ds:schemaRef ds:uri="http://purl.org/dc/terms/"/>
    <ds:schemaRef ds:uri="29b4aa03-bc5e-4a97-8f58-24479e546d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1435</TotalTime>
  <Words>1735</Words>
  <Application>Microsoft Office PowerPoint</Application>
  <PresentationFormat>Widescreen</PresentationFormat>
  <Paragraphs>161</Paragraphs>
  <Slides>15</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Le Brexit et les Nouvelles Politiques Agricoles du Royaume-Uni</vt:lpstr>
      <vt:lpstr>Après la PAC, les nations du Royaume-Uni conservent leur compétence sur la politique agricole </vt:lpstr>
      <vt:lpstr>Des orientations différentes </vt:lpstr>
      <vt:lpstr>Angleterre: La vision de DEFRA sur la nécessaire ‘Transition Agricole’             *</vt:lpstr>
      <vt:lpstr>La vision du Ministre, George Eustice*</vt:lpstr>
      <vt:lpstr>PowerPoint Presentation</vt:lpstr>
      <vt:lpstr>Une réduction progressive en fonction de l’importance des paiements</vt:lpstr>
      <vt:lpstr>PowerPoint Presentation</vt:lpstr>
      <vt:lpstr>Objectifs du programme E.L.M. ‘Environmental Land Management’ (paiements pluriannuels / revenue et inv.)</vt:lpstr>
      <vt:lpstr>3 différents niveaux d’exigences et de paiements pour les E.L.M. </vt:lpstr>
      <vt:lpstr>Implementation: testing en cours</vt:lpstr>
      <vt:lpstr>Autres élements de la Loi Agricole, Angleterre</vt:lpstr>
      <vt:lpstr>Le contexte et les positions politiques des autres pays-membres du RU</vt:lpstr>
      <vt:lpstr>De nombreuses questions persistent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 vision du RU</dc:title>
  <dc:creator>DWYER, Janet (Prof)</dc:creator>
  <cp:lastModifiedBy>DWYER, Janet (Prof)</cp:lastModifiedBy>
  <cp:revision>84</cp:revision>
  <dcterms:created xsi:type="dcterms:W3CDTF">2021-04-26T13:41:15Z</dcterms:created>
  <dcterms:modified xsi:type="dcterms:W3CDTF">2021-05-11T15:52:30Z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0x0101000B158EC7BC30FE40B8A527730DB40DD5</vt:lpwstr>
  </property>
</Properties>
</file>