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7" r:id="rId9"/>
    <p:sldId id="262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21"/>
  </p:normalViewPr>
  <p:slideViewPr>
    <p:cSldViewPr snapToGrid="0" snapToObjects="1">
      <p:cViewPr varScale="1">
        <p:scale>
          <a:sx n="116" d="100"/>
          <a:sy n="116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BB5D-E37C-9E40-94BD-D5824ABA78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Le Brexit et </a:t>
            </a:r>
            <a:r>
              <a:rPr lang="en-GB" sz="4400" dirty="0" err="1"/>
              <a:t>l'agriculture</a:t>
            </a:r>
            <a:r>
              <a:rPr lang="en-GB" sz="4400" dirty="0"/>
              <a:t> </a:t>
            </a:r>
            <a:r>
              <a:rPr lang="en-GB" sz="4400" dirty="0" err="1"/>
              <a:t>Quelles</a:t>
            </a:r>
            <a:r>
              <a:rPr lang="en-GB" sz="4400" dirty="0"/>
              <a:t> </a:t>
            </a:r>
            <a:r>
              <a:rPr lang="en-GB" sz="4400" dirty="0" err="1"/>
              <a:t>conséquences</a:t>
            </a:r>
            <a:r>
              <a:rPr lang="en-GB" sz="4400" dirty="0"/>
              <a:t> </a:t>
            </a:r>
            <a:r>
              <a:rPr lang="en-GB" sz="4400" dirty="0" err="1"/>
              <a:t>commerciales</a:t>
            </a:r>
            <a:r>
              <a:rPr lang="en-GB" sz="4400" dirty="0"/>
              <a:t> au </a:t>
            </a:r>
            <a:r>
              <a:rPr lang="en-GB" sz="4400" dirty="0" err="1"/>
              <a:t>Royaume</a:t>
            </a:r>
            <a:r>
              <a:rPr lang="en-GB" sz="4400" dirty="0"/>
              <a:t>-Uni ?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6B08A-353A-7E43-9D88-E78E0D414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237462"/>
            <a:ext cx="7766936" cy="1193181"/>
          </a:xfrm>
        </p:spPr>
        <p:txBody>
          <a:bodyPr>
            <a:normAutofit/>
          </a:bodyPr>
          <a:lstStyle/>
          <a:p>
            <a:r>
              <a:rPr lang="en-US" dirty="0"/>
              <a:t>Thomas Lines</a:t>
            </a:r>
          </a:p>
          <a:p>
            <a:r>
              <a:rPr lang="en-US" dirty="0"/>
              <a:t>à la Société </a:t>
            </a:r>
            <a:r>
              <a:rPr lang="en-US" dirty="0" err="1"/>
              <a:t>Française</a:t>
            </a:r>
            <a:r>
              <a:rPr lang="en-US" dirty="0"/>
              <a:t> </a:t>
            </a:r>
            <a:r>
              <a:rPr lang="en-US" dirty="0" err="1"/>
              <a:t>d’Economie</a:t>
            </a:r>
            <a:r>
              <a:rPr lang="en-US" dirty="0"/>
              <a:t> </a:t>
            </a:r>
            <a:r>
              <a:rPr lang="en-US" dirty="0" err="1"/>
              <a:t>Rurale</a:t>
            </a:r>
            <a:r>
              <a:rPr lang="en-US" dirty="0"/>
              <a:t> (</a:t>
            </a:r>
            <a:r>
              <a:rPr lang="en-US" dirty="0" err="1"/>
              <a:t>en</a:t>
            </a:r>
            <a:r>
              <a:rPr lang="en-US" dirty="0"/>
              <a:t> Zoom)</a:t>
            </a:r>
          </a:p>
          <a:p>
            <a:r>
              <a:rPr lang="en-US" dirty="0"/>
              <a:t>Le 11 </a:t>
            </a:r>
            <a:r>
              <a:rPr lang="en-US" dirty="0" err="1"/>
              <a:t>mai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63170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8E16-FC58-E046-AF55-40C0A1B3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98449"/>
            <a:ext cx="7827586" cy="516673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/>
              <a:t>Exportations et importations par sous-</a:t>
            </a:r>
            <a:r>
              <a:rPr lang="en-US" sz="2800" dirty="0" err="1"/>
              <a:t>secteur</a:t>
            </a:r>
            <a:r>
              <a:rPr lang="en-US" sz="2800" dirty="0"/>
              <a:t> (2)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43ABAD-71DD-AE4E-B800-3B74CA685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789" y="1331913"/>
            <a:ext cx="7303131" cy="4916487"/>
          </a:xfrm>
        </p:spPr>
      </p:pic>
    </p:spTree>
    <p:extLst>
      <p:ext uri="{BB962C8B-B14F-4D97-AF65-F5344CB8AC3E}">
        <p14:creationId xmlns:p14="http://schemas.microsoft.com/office/powerpoint/2010/main" val="344334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D807-3C64-CF42-BB86-9E273713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99759" cy="516673"/>
          </a:xfrm>
        </p:spPr>
        <p:txBody>
          <a:bodyPr>
            <a:normAutofit fontScale="90000"/>
          </a:bodyPr>
          <a:lstStyle/>
          <a:p>
            <a:pPr algn="r"/>
            <a:r>
              <a:rPr lang="en-GB" sz="3100" dirty="0" err="1"/>
              <a:t>Origines</a:t>
            </a:r>
            <a:r>
              <a:rPr lang="en-GB" sz="3100" dirty="0"/>
              <a:t> de </a:t>
            </a:r>
            <a:r>
              <a:rPr lang="en-GB" sz="3100" dirty="0" err="1"/>
              <a:t>l’alimentation</a:t>
            </a:r>
            <a:r>
              <a:rPr lang="en-GB" sz="3100" dirty="0"/>
              <a:t> </a:t>
            </a:r>
            <a:r>
              <a:rPr lang="en-GB" sz="3100" dirty="0" err="1"/>
              <a:t>consommée</a:t>
            </a:r>
            <a:r>
              <a:rPr lang="en-GB" sz="3100" dirty="0"/>
              <a:t> au R-U entre 2001 et 2016</a:t>
            </a:r>
            <a:br>
              <a:rPr lang="en-GB" sz="3100" dirty="0"/>
            </a:br>
            <a:br>
              <a:rPr lang="en-GB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26E577-FAD8-9F42-BCBD-E0C87D8EA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455738"/>
            <a:ext cx="8303690" cy="4792662"/>
          </a:xfrm>
        </p:spPr>
      </p:pic>
    </p:spTree>
    <p:extLst>
      <p:ext uri="{BB962C8B-B14F-4D97-AF65-F5344CB8AC3E}">
        <p14:creationId xmlns:p14="http://schemas.microsoft.com/office/powerpoint/2010/main" val="308268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766C-EB4B-F648-9EEA-3EAC9961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477817" cy="483220"/>
          </a:xfrm>
        </p:spPr>
        <p:txBody>
          <a:bodyPr>
            <a:noAutofit/>
          </a:bodyPr>
          <a:lstStyle/>
          <a:p>
            <a:pPr algn="r"/>
            <a:r>
              <a:rPr lang="en-GB" sz="2800" dirty="0" err="1"/>
              <a:t>Origines</a:t>
            </a:r>
            <a:r>
              <a:rPr lang="en-GB" sz="2800" dirty="0"/>
              <a:t> de </a:t>
            </a:r>
            <a:r>
              <a:rPr lang="en-GB" sz="2800" dirty="0" err="1"/>
              <a:t>l’alimentation</a:t>
            </a:r>
            <a:r>
              <a:rPr lang="en-GB" sz="2800" dirty="0"/>
              <a:t> </a:t>
            </a:r>
            <a:r>
              <a:rPr lang="en-GB" sz="2800" dirty="0" err="1"/>
              <a:t>consommée</a:t>
            </a:r>
            <a:r>
              <a:rPr lang="en-GB" sz="2800" dirty="0"/>
              <a:t> au R-U, 2019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A555D5-D45A-5D47-8C4F-F2B932027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283" y="1298575"/>
            <a:ext cx="6198329" cy="4949825"/>
          </a:xfrm>
        </p:spPr>
      </p:pic>
    </p:spTree>
    <p:extLst>
      <p:ext uri="{BB962C8B-B14F-4D97-AF65-F5344CB8AC3E}">
        <p14:creationId xmlns:p14="http://schemas.microsoft.com/office/powerpoint/2010/main" val="58457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EB21C-D8DC-3945-9EEA-5014C4BA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9711"/>
          </a:xfrm>
        </p:spPr>
        <p:txBody>
          <a:bodyPr>
            <a:noAutofit/>
          </a:bodyPr>
          <a:lstStyle/>
          <a:p>
            <a:pPr algn="r"/>
            <a:r>
              <a:rPr lang="en-US" sz="2800" dirty="0"/>
              <a:t>Ratio production/</a:t>
            </a:r>
            <a:r>
              <a:rPr lang="en-US" sz="2800" dirty="0" err="1"/>
              <a:t>approvisionnement</a:t>
            </a:r>
            <a:r>
              <a:rPr lang="en-US" sz="2800" dirty="0"/>
              <a:t> </a:t>
            </a:r>
            <a:r>
              <a:rPr lang="en-US" sz="2800" dirty="0" err="1"/>
              <a:t>alimentaire</a:t>
            </a:r>
            <a:r>
              <a:rPr lang="en-US" sz="2800" dirty="0"/>
              <a:t> au </a:t>
            </a:r>
            <a:r>
              <a:rPr lang="en-US" sz="2800" dirty="0" err="1"/>
              <a:t>Royaume</a:t>
            </a:r>
            <a:r>
              <a:rPr lang="en-US" sz="2800" dirty="0"/>
              <a:t>-Uni, 1988-2018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B16D5F-CA4F-184F-83E9-BCB045A61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467" y="1784732"/>
            <a:ext cx="8152482" cy="4463668"/>
          </a:xfrm>
        </p:spPr>
      </p:pic>
    </p:spTree>
    <p:extLst>
      <p:ext uri="{BB962C8B-B14F-4D97-AF65-F5344CB8AC3E}">
        <p14:creationId xmlns:p14="http://schemas.microsoft.com/office/powerpoint/2010/main" val="269418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FB8E-6F79-794A-9462-EA9D4FC8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432" y="1498603"/>
            <a:ext cx="2388430" cy="3099774"/>
          </a:xfrm>
        </p:spPr>
        <p:txBody>
          <a:bodyPr>
            <a:noAutofit/>
          </a:bodyPr>
          <a:lstStyle/>
          <a:p>
            <a:pPr algn="r"/>
            <a:r>
              <a:rPr lang="en-US" sz="2700" dirty="0" err="1"/>
              <a:t>Origines</a:t>
            </a:r>
            <a:r>
              <a:rPr lang="en-US" sz="2700" dirty="0"/>
              <a:t> de </a:t>
            </a:r>
            <a:r>
              <a:rPr lang="en-US" sz="2700" dirty="0" err="1"/>
              <a:t>l’alimentation</a:t>
            </a:r>
            <a:r>
              <a:rPr lang="en-US" sz="2700" dirty="0"/>
              <a:t> </a:t>
            </a:r>
            <a:r>
              <a:rPr lang="en-US" sz="2700" dirty="0" err="1"/>
              <a:t>consommée</a:t>
            </a:r>
            <a:r>
              <a:rPr lang="en-US" sz="2700" dirty="0"/>
              <a:t> au </a:t>
            </a:r>
            <a:r>
              <a:rPr lang="en-US" sz="2700" dirty="0" err="1"/>
              <a:t>Royaume</a:t>
            </a:r>
            <a:r>
              <a:rPr lang="en-US" sz="2700" dirty="0"/>
              <a:t>-Uni par </a:t>
            </a:r>
            <a:r>
              <a:rPr lang="en-US" sz="2700" dirty="0" err="1"/>
              <a:t>valeur</a:t>
            </a:r>
            <a:r>
              <a:rPr lang="en-US" sz="2700" dirty="0"/>
              <a:t>, 2007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637922-B833-634B-9EB9-369B51734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5744" y="1389282"/>
            <a:ext cx="4513262" cy="3848149"/>
          </a:xfrm>
        </p:spPr>
      </p:pic>
    </p:spTree>
    <p:extLst>
      <p:ext uri="{BB962C8B-B14F-4D97-AF65-F5344CB8AC3E}">
        <p14:creationId xmlns:p14="http://schemas.microsoft.com/office/powerpoint/2010/main" val="131090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C7E0-6128-C949-9573-FBC67D9F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7327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Alimentation, </a:t>
            </a:r>
            <a:r>
              <a:rPr lang="en-US" sz="2800" dirty="0" err="1"/>
              <a:t>fourrages</a:t>
            </a:r>
            <a:r>
              <a:rPr lang="en-US" sz="2800" dirty="0"/>
              <a:t> et </a:t>
            </a:r>
            <a:r>
              <a:rPr lang="en-US" sz="2800" dirty="0" err="1"/>
              <a:t>boissons</a:t>
            </a:r>
            <a:r>
              <a:rPr lang="en-US" sz="2800" dirty="0"/>
              <a:t> </a:t>
            </a:r>
            <a:r>
              <a:rPr lang="en-US" sz="2800" dirty="0" err="1"/>
              <a:t>comme</a:t>
            </a:r>
            <a:r>
              <a:rPr lang="en-US" sz="2800" dirty="0"/>
              <a:t> % du commerce global du R-U, 1960-2005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73C5ED-4588-224E-9E5A-EAB65DEA3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400" y="2160588"/>
            <a:ext cx="8555238" cy="3881437"/>
          </a:xfrm>
        </p:spPr>
      </p:pic>
    </p:spTree>
    <p:extLst>
      <p:ext uri="{BB962C8B-B14F-4D97-AF65-F5344CB8AC3E}">
        <p14:creationId xmlns:p14="http://schemas.microsoft.com/office/powerpoint/2010/main" val="184102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C1A6-6A5C-5D48-BD26-056D97D2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648018" cy="5947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/>
              <a:t>Mais</a:t>
            </a:r>
            <a:r>
              <a:rPr lang="en-US" dirty="0"/>
              <a:t>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76C29D-D62B-D749-A25C-0B4B1ABB9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685" y="1550601"/>
            <a:ext cx="6698667" cy="4837112"/>
          </a:xfrm>
        </p:spPr>
      </p:pic>
    </p:spTree>
    <p:extLst>
      <p:ext uri="{BB962C8B-B14F-4D97-AF65-F5344CB8AC3E}">
        <p14:creationId xmlns:p14="http://schemas.microsoft.com/office/powerpoint/2010/main" val="117173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2C00-4E97-E742-9531-2CAC915AD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5815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err="1"/>
              <a:t>Revenus</a:t>
            </a:r>
            <a:r>
              <a:rPr lang="en-US" sz="2800" dirty="0"/>
              <a:t> </a:t>
            </a:r>
            <a:r>
              <a:rPr lang="en-US" sz="2800" dirty="0" err="1"/>
              <a:t>moyens</a:t>
            </a:r>
            <a:r>
              <a:rPr lang="en-US" sz="2800" dirty="0"/>
              <a:t> des exploitations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Angleterre</a:t>
            </a:r>
            <a:r>
              <a:rPr lang="en-US" sz="2800" dirty="0"/>
              <a:t>, de 2014-15 </a:t>
            </a:r>
            <a:r>
              <a:rPr lang="en-US" sz="2800" dirty="0" err="1"/>
              <a:t>à</a:t>
            </a:r>
            <a:r>
              <a:rPr lang="en-US" sz="2800" dirty="0"/>
              <a:t> 2016-17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C5828-0982-D64E-B772-2994253F9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45387"/>
            <a:ext cx="8596312" cy="4335254"/>
          </a:xfrm>
        </p:spPr>
      </p:pic>
    </p:spTree>
    <p:extLst>
      <p:ext uri="{BB962C8B-B14F-4D97-AF65-F5344CB8AC3E}">
        <p14:creationId xmlns:p14="http://schemas.microsoft.com/office/powerpoint/2010/main" val="60834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258B-2BAA-0347-ADC8-F970AEE2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702285" cy="527824"/>
          </a:xfrm>
        </p:spPr>
        <p:txBody>
          <a:bodyPr>
            <a:normAutofit/>
          </a:bodyPr>
          <a:lstStyle/>
          <a:p>
            <a:pPr algn="r"/>
            <a:r>
              <a:rPr lang="en-US" sz="2800" dirty="0" err="1"/>
              <a:t>Précarité</a:t>
            </a:r>
            <a:r>
              <a:rPr lang="en-US" sz="2800" dirty="0"/>
              <a:t> </a:t>
            </a:r>
            <a:r>
              <a:rPr lang="en-US" sz="2800" dirty="0" err="1"/>
              <a:t>économique</a:t>
            </a:r>
            <a:r>
              <a:rPr lang="en-US" sz="2800" dirty="0"/>
              <a:t> des </a:t>
            </a:r>
            <a:r>
              <a:rPr lang="en-US" sz="2800" dirty="0" err="1"/>
              <a:t>agriculteurs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14F27A-DA81-254A-A5B8-30C815F48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419" y="1569728"/>
            <a:ext cx="6807200" cy="4775200"/>
          </a:xfrm>
        </p:spPr>
      </p:pic>
    </p:spTree>
    <p:extLst>
      <p:ext uri="{BB962C8B-B14F-4D97-AF65-F5344CB8AC3E}">
        <p14:creationId xmlns:p14="http://schemas.microsoft.com/office/powerpoint/2010/main" val="336819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BD30-A69C-AA4F-AB03-7664C33B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0111"/>
            <a:ext cx="8596668" cy="6132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74FD11-5078-A043-BA68-FE2245FF9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871" y="1023938"/>
            <a:ext cx="6928295" cy="5018087"/>
          </a:xfrm>
        </p:spPr>
      </p:pic>
    </p:spTree>
    <p:extLst>
      <p:ext uri="{BB962C8B-B14F-4D97-AF65-F5344CB8AC3E}">
        <p14:creationId xmlns:p14="http://schemas.microsoft.com/office/powerpoint/2010/main" val="34590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D8CF-60A0-4B4F-A066-52548DF4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485359" cy="516673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/>
              <a:t>Exportations et importations par sous-</a:t>
            </a:r>
            <a:r>
              <a:rPr lang="en-US" sz="2800" dirty="0" err="1"/>
              <a:t>secteur</a:t>
            </a:r>
            <a:r>
              <a:rPr lang="en-US" sz="2800" dirty="0"/>
              <a:t> (1)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4EF78B-F83A-0C4D-BDD3-312A2BDBE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119" y="1455738"/>
            <a:ext cx="6634053" cy="4792662"/>
          </a:xfrm>
        </p:spPr>
      </p:pic>
    </p:spTree>
    <p:extLst>
      <p:ext uri="{BB962C8B-B14F-4D97-AF65-F5344CB8AC3E}">
        <p14:creationId xmlns:p14="http://schemas.microsoft.com/office/powerpoint/2010/main" val="42360803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112</Words>
  <Application>Microsoft Macintosh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Le Brexit et l'agriculture Quelles conséquences commerciales au Royaume-Uni ?</vt:lpstr>
      <vt:lpstr>Ratio production/approvisionnement alimentaire au Royaume-Uni, 1988-2018</vt:lpstr>
      <vt:lpstr>Origines de l’alimentation consommée au Royaume-Uni par valeur, 2007</vt:lpstr>
      <vt:lpstr>Alimentation, fourrages et boissons comme % du commerce global du R-U, 1960-2005</vt:lpstr>
      <vt:lpstr>Mais…</vt:lpstr>
      <vt:lpstr>Revenus moyens des exploitations en Angleterre, de 2014-15 à 2016-17</vt:lpstr>
      <vt:lpstr>Précarité économique des agriculteurs</vt:lpstr>
      <vt:lpstr>PowerPoint Presentation</vt:lpstr>
      <vt:lpstr>Exportations et importations par sous-secteur (1)</vt:lpstr>
      <vt:lpstr>Exportations et importations par sous-secteur (2)</vt:lpstr>
      <vt:lpstr>Origines de l’alimentation consommée au R-U entre 2001 et 2016  </vt:lpstr>
      <vt:lpstr>Origines de l’alimentation consommée au R-U,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Brexit et l'agriculture Quelles conséquences au Royaume-Uni ?</dc:title>
  <dc:creator>Tom</dc:creator>
  <cp:lastModifiedBy>Tom</cp:lastModifiedBy>
  <cp:revision>14</cp:revision>
  <dcterms:created xsi:type="dcterms:W3CDTF">2021-05-10T19:17:20Z</dcterms:created>
  <dcterms:modified xsi:type="dcterms:W3CDTF">2021-05-10T21:58:30Z</dcterms:modified>
</cp:coreProperties>
</file>